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theme/theme5.xml" ContentType="application/vnd.openxmlformats-officedocument.them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theme/theme3.xml" ContentType="application/vnd.openxmlformats-officedocument.them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Masters/slideMaster8.xml" ContentType="application/vnd.openxmlformats-officedocument.presentationml.slideMaster+xml"/>
  <Override PartName="/ppt/slideMasters/slideMaster9.xml" ContentType="application/vnd.openxmlformats-officedocument.presentationml.slideMaster+xml"/>
  <Default Extension="vml" ContentType="application/vnd.openxmlformats-officedocument.vmlDrawing"/>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8.xml" ContentType="application/vnd.openxmlformats-officedocument.theme+xml"/>
  <Override PartName="/ppt/theme/theme9.xml" ContentType="application/vnd.openxmlformats-officedocument.theme+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theme/theme6.xml" ContentType="application/vnd.openxmlformats-officedocument.theme+xml"/>
  <Override PartName="/ppt/theme/theme7.xml" ContentType="application/vnd.openxmlformats-officedocument.theme+xml"/>
  <Override PartName="/ppt/theme/theme10.xml" ContentType="application/vnd.openxmlformats-officedocument.them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theme/theme4.xml" ContentType="application/vnd.openxmlformats-officedocument.theme+xml"/>
  <Override PartName="/ppt/slideLayouts/slideLayout7.xml" ContentType="application/vnd.openxmlformats-officedocument.presentationml.slideLayout+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785" r:id="rId2"/>
    <p:sldMasterId id="2147483796" r:id="rId3"/>
    <p:sldMasterId id="2147483799" r:id="rId4"/>
    <p:sldMasterId id="2147483802" r:id="rId5"/>
    <p:sldMasterId id="2147483805" r:id="rId6"/>
    <p:sldMasterId id="2147483808" r:id="rId7"/>
    <p:sldMasterId id="2147483811" r:id="rId8"/>
    <p:sldMasterId id="2147483814" r:id="rId9"/>
  </p:sldMasterIdLst>
  <p:handoutMasterIdLst>
    <p:handoutMasterId r:id="rId27"/>
  </p:handoutMasterIdLst>
  <p:sldIdLst>
    <p:sldId id="262" r:id="rId10"/>
    <p:sldId id="258" r:id="rId11"/>
    <p:sldId id="275" r:id="rId12"/>
    <p:sldId id="266" r:id="rId13"/>
    <p:sldId id="267" r:id="rId14"/>
    <p:sldId id="268" r:id="rId15"/>
    <p:sldId id="269" r:id="rId16"/>
    <p:sldId id="270" r:id="rId17"/>
    <p:sldId id="271" r:id="rId18"/>
    <p:sldId id="272" r:id="rId19"/>
    <p:sldId id="274" r:id="rId20"/>
    <p:sldId id="276" r:id="rId21"/>
    <p:sldId id="277" r:id="rId22"/>
    <p:sldId id="278" r:id="rId23"/>
    <p:sldId id="273" r:id="rId24"/>
    <p:sldId id="279" r:id="rId25"/>
    <p:sldId id="260" r:id="rId2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777777"/>
    <a:srgbClr val="99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99" autoAdjust="0"/>
    <p:restoredTop sz="94660"/>
  </p:normalViewPr>
  <p:slideViewPr>
    <p:cSldViewPr showGuides="1">
      <p:cViewPr>
        <p:scale>
          <a:sx n="100" d="100"/>
          <a:sy n="100" d="100"/>
        </p:scale>
        <p:origin x="-2388" y="-390"/>
      </p:cViewPr>
      <p:guideLst>
        <p:guide orient="horz" pos="436"/>
        <p:guide orient="horz" pos="618"/>
        <p:guide orient="horz" pos="845"/>
        <p:guide orient="horz" pos="2840"/>
        <p:guide orient="horz" pos="4020"/>
        <p:guide pos="5284"/>
        <p:guide pos="476"/>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2017/8/9</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 xmlns:p14="http://schemas.microsoft.com/office/powerpoint/2010/main" val="941739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155825"/>
            <a:ext cx="5616575" cy="625475"/>
          </a:xfrm>
        </p:spPr>
        <p:txBody>
          <a:bodyPr/>
          <a:lstStyle/>
          <a:p>
            <a:r>
              <a:rPr lang="zh-CN" altLang="en-US" smtClean="0"/>
              <a:t>单击此处编辑母版标题样式</a:t>
            </a:r>
            <a:endParaRPr lang="zh-CN" altLang="en-US" dirty="0"/>
          </a:p>
        </p:txBody>
      </p:sp>
      <p:sp>
        <p:nvSpPr>
          <p:cNvPr id="8" name="副标题 2"/>
          <p:cNvSpPr>
            <a:spLocks noGrp="1"/>
          </p:cNvSpPr>
          <p:nvPr>
            <p:ph type="subTitle" idx="11"/>
          </p:nvPr>
        </p:nvSpPr>
        <p:spPr>
          <a:xfrm>
            <a:off x="755650" y="3068638"/>
            <a:ext cx="6400800" cy="492443"/>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Rectangle 19"/>
          <p:cNvSpPr>
            <a:spLocks noGrp="1" noChangeArrowheads="1"/>
          </p:cNvSpPr>
          <p:nvPr>
            <p:ph type="dt" sz="quarter" idx="12"/>
          </p:nvPr>
        </p:nvSpPr>
        <p:spPr>
          <a:ln/>
        </p:spPr>
        <p:txBody>
          <a:bodyPr/>
          <a:lstStyle>
            <a:lvl1pPr>
              <a:defRPr/>
            </a:lvl1pPr>
          </a:lstStyle>
          <a:p>
            <a:pPr>
              <a:defRPr/>
            </a:pPr>
            <a:endParaRPr lang="en-US" altLang="zh-CN"/>
          </a:p>
        </p:txBody>
      </p:sp>
    </p:spTree>
    <p:extLst>
      <p:ext uri="{BB962C8B-B14F-4D97-AF65-F5344CB8AC3E}">
        <p14:creationId xmlns="" xmlns:p14="http://schemas.microsoft.com/office/powerpoint/2010/main" val="1397655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636838"/>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 xmlns:p14="http://schemas.microsoft.com/office/powerpoint/2010/main" val="112073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 xmlns:p14="http://schemas.microsoft.com/office/powerpoint/2010/main" val="311079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 xmlns:p14="http://schemas.microsoft.com/office/powerpoint/2010/main" val="77326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 xmlns:p14="http://schemas.microsoft.com/office/powerpoint/2010/main" val="2766407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 xmlns:p14="http://schemas.microsoft.com/office/powerpoint/2010/main" val="192982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325438"/>
            <a:ext cx="7632700"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55650" y="1628775"/>
            <a:ext cx="763270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55205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62776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8.xml"/><Relationship Id="rId4" Type="http://schemas.openxmlformats.org/officeDocument/2006/relationships/image" Target="../media/image1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srcRect/>
          <a:tile tx="0" ty="0" sx="100000" sy="100000" flip="none" algn="tl"/>
        </a:blipFill>
        <a:effectLst/>
      </p:bgPr>
    </p:bg>
    <p:spTree>
      <p:nvGrpSpPr>
        <p:cNvPr id="1" name=""/>
        <p:cNvGrpSpPr/>
        <p:nvPr/>
      </p:nvGrpSpPr>
      <p:grpSpPr>
        <a:xfrm>
          <a:off x="0" y="0"/>
          <a:ext cx="0" cy="0"/>
          <a:chOff x="0" y="0"/>
          <a:chExt cx="0" cy="0"/>
        </a:xfrm>
      </p:grpSpPr>
      <p:grpSp>
        <p:nvGrpSpPr>
          <p:cNvPr id="1026" name="Group 77"/>
          <p:cNvGrpSpPr>
            <a:grpSpLocks/>
          </p:cNvGrpSpPr>
          <p:nvPr/>
        </p:nvGrpSpPr>
        <p:grpSpPr bwMode="auto">
          <a:xfrm>
            <a:off x="9324975" y="3359150"/>
            <a:ext cx="919163" cy="3490913"/>
            <a:chOff x="5839" y="2160"/>
            <a:chExt cx="579" cy="2199"/>
          </a:xfrm>
        </p:grpSpPr>
        <p:sp>
          <p:nvSpPr>
            <p:cNvPr id="1038" name="Rectangle 78"/>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144"/>
          <p:cNvSpPr>
            <a:spLocks noChangeArrowheads="1"/>
          </p:cNvSpPr>
          <p:nvPr/>
        </p:nvSpPr>
        <p:spPr bwMode="auto">
          <a:xfrm>
            <a:off x="9251950" y="1333500"/>
            <a:ext cx="1192213" cy="1725613"/>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ea typeface="黑体" pitchFamily="49" charset="-122"/>
              </a:rPr>
              <a:t>配色参考方案：</a:t>
            </a:r>
          </a:p>
          <a:p>
            <a:pPr>
              <a:lnSpc>
                <a:spcPct val="120000"/>
              </a:lnSpc>
              <a:spcBef>
                <a:spcPct val="20000"/>
              </a:spcBef>
            </a:pPr>
            <a:r>
              <a:rPr lang="zh-CN" altLang="en-US" sz="1100">
                <a:solidFill>
                  <a:srgbClr val="FFFFFF"/>
                </a:solidFill>
                <a:latin typeface="Arial" pitchFamily="34" charset="0"/>
                <a:ea typeface="黑体" pitchFamily="49" charset="-122"/>
              </a:rPr>
              <a:t>建议同一页面内不超过四种颜色，以下是</a:t>
            </a:r>
            <a:r>
              <a:rPr lang="en-US" altLang="zh-CN" sz="1100">
                <a:solidFill>
                  <a:srgbClr val="FFFFFF"/>
                </a:solidFill>
                <a:latin typeface="Arial" pitchFamily="34" charset="0"/>
                <a:ea typeface="黑体" pitchFamily="49" charset="-122"/>
              </a:rPr>
              <a:t>13</a:t>
            </a:r>
            <a:r>
              <a:rPr lang="zh-CN" altLang="en-US" sz="110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9251950" y="0"/>
            <a:ext cx="1120775" cy="684213"/>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ea typeface="黑体" pitchFamily="49" charset="-122"/>
              </a:rPr>
              <a:t>客户或者合作伙伴的标志放在右上角</a:t>
            </a:r>
            <a:r>
              <a:rPr lang="en-US" altLang="zh-CN" sz="1100">
                <a:solidFill>
                  <a:srgbClr val="FFFFFF"/>
                </a:solidFill>
                <a:latin typeface="Arial" pitchFamily="34" charset="0"/>
                <a:ea typeface="黑体" pitchFamily="49" charset="-122"/>
              </a:rPr>
              <a:t>.</a:t>
            </a:r>
            <a:endParaRPr lang="zh-CN" altLang="en-US" sz="1100">
              <a:solidFill>
                <a:srgbClr val="FFFFFF"/>
              </a:solidFill>
              <a:latin typeface="Arial" pitchFamily="34" charset="0"/>
              <a:ea typeface="黑体" pitchFamily="49" charset="-122"/>
            </a:endParaRPr>
          </a:p>
        </p:txBody>
      </p:sp>
      <p:pic>
        <p:nvPicPr>
          <p:cNvPr id="1029" name="Picture 146" descr="2"/>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0" y="973138"/>
            <a:ext cx="9144000"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3" name="Text Box 7"/>
          <p:cNvSpPr txBox="1">
            <a:spLocks noChangeArrowheads="1"/>
          </p:cNvSpPr>
          <p:nvPr/>
        </p:nvSpPr>
        <p:spPr bwMode="auto">
          <a:xfrm>
            <a:off x="7229475" y="4011613"/>
            <a:ext cx="1258888" cy="24447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755650" y="2174291"/>
            <a:ext cx="5616575" cy="5869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755650" y="3068638"/>
            <a:ext cx="53292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1952625" y="692150"/>
            <a:ext cx="1844675" cy="55006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755650" y="479425"/>
            <a:ext cx="2133600" cy="21272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a:p>
        </p:txBody>
      </p:sp>
      <p:pic>
        <p:nvPicPr>
          <p:cNvPr id="80" name="Picture 6" descr="Logo"/>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815" r:id="rId1"/>
  </p:sldLayoutIdLst>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200" b="1" dirty="0">
          <a:solidFill>
            <a:schemeClr val="bg1"/>
          </a:solidFill>
          <a:latin typeface="+mj-lt"/>
          <a:ea typeface="黑体" pitchFamily="49" charset="-122"/>
          <a:cs typeface="+mj-cs"/>
        </a:defRPr>
      </a:lvl1pPr>
      <a:lvl2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1" fontAlgn="base" hangingPunct="1">
        <a:spcBef>
          <a:spcPct val="20000"/>
        </a:spcBef>
        <a:spcAft>
          <a:spcPct val="0"/>
        </a:spcAft>
        <a:buClr>
          <a:srgbClr val="990000"/>
        </a:buClr>
        <a:defRPr sz="2400" b="1">
          <a:solidFill>
            <a:schemeClr val="bg1"/>
          </a:solidFill>
          <a:latin typeface="+mn-lt"/>
          <a:ea typeface="黑体" pitchFamily="49" charset="-122"/>
          <a:cs typeface="+mn-cs"/>
        </a:defRPr>
      </a:lvl1pPr>
      <a:lvl2pPr marL="742950" indent="-285750"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srcRect/>
          <a:tile tx="0" ty="0" sx="100000" sy="100000" flip="none" algn="tl"/>
        </a:blipFill>
        <a:effectLst/>
      </p:bgPr>
    </p:bg>
    <p:spTree>
      <p:nvGrpSpPr>
        <p:cNvPr id="1" name=""/>
        <p:cNvGrpSpPr/>
        <p:nvPr/>
      </p:nvGrpSpPr>
      <p:grpSpPr>
        <a:xfrm>
          <a:off x="0" y="0"/>
          <a:ext cx="0" cy="0"/>
          <a:chOff x="0" y="0"/>
          <a:chExt cx="0" cy="0"/>
        </a:xfrm>
      </p:grpSpPr>
      <p:pic>
        <p:nvPicPr>
          <p:cNvPr id="2051" name="Picture 9" descr="封面"/>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0" y="1412875"/>
            <a:ext cx="91440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2" name="Rectangle 8"/>
          <p:cNvSpPr>
            <a:spLocks noGrp="1" noChangeArrowheads="1"/>
          </p:cNvSpPr>
          <p:nvPr>
            <p:ph type="title"/>
          </p:nvPr>
        </p:nvSpPr>
        <p:spPr bwMode="auto">
          <a:xfrm>
            <a:off x="755650" y="2636838"/>
            <a:ext cx="5548313"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2053"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1" name="Rectangle 19"/>
          <p:cNvSpPr>
            <a:spLocks noGrp="1" noChangeArrowheads="1"/>
          </p:cNvSpPr>
          <p:nvPr>
            <p:ph type="dt" sz="quarter" idx="2"/>
          </p:nvPr>
        </p:nvSpPr>
        <p:spPr bwMode="auto">
          <a:xfrm>
            <a:off x="755650" y="479425"/>
            <a:ext cx="2133600" cy="21272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2055" name="Rectangle 21"/>
          <p:cNvSpPr>
            <a:spLocks noChangeArrowheads="1"/>
          </p:cNvSpPr>
          <p:nvPr/>
        </p:nvSpPr>
        <p:spPr bwMode="auto">
          <a:xfrm>
            <a:off x="-1952625" y="692150"/>
            <a:ext cx="1844675" cy="55006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dirty="0">
                <a:solidFill>
                  <a:srgbClr val="FFFFFF"/>
                </a:solidFill>
                <a:latin typeface="Arial" pitchFamily="34" charset="0"/>
              </a:rPr>
              <a:t>英文标题</a:t>
            </a:r>
            <a:r>
              <a:rPr lang="en-US" altLang="zh-CN" sz="1100" dirty="0">
                <a:solidFill>
                  <a:srgbClr val="FFFFFF"/>
                </a:solidFill>
                <a:latin typeface="Arial" pitchFamily="34" charset="0"/>
              </a:rPr>
              <a:t>:32-35pt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900" indent="-342900" algn="r">
              <a:lnSpc>
                <a:spcPct val="125000"/>
              </a:lnSpc>
              <a:spcBef>
                <a:spcPct val="20000"/>
              </a:spcBef>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900" indent="-342900" algn="r">
              <a:lnSpc>
                <a:spcPct val="125000"/>
              </a:lnSpc>
              <a:spcBef>
                <a:spcPct val="20000"/>
              </a:spcBef>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Medium</a:t>
            </a:r>
          </a:p>
          <a:p>
            <a:pPr marL="342900" indent="-342900" algn="r">
              <a:lnSpc>
                <a:spcPct val="125000"/>
              </a:lnSpc>
              <a:spcBef>
                <a:spcPct val="20000"/>
              </a:spcBef>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900" indent="-342900" algn="r">
              <a:lnSpc>
                <a:spcPct val="75000"/>
              </a:lnSpc>
              <a:spcBef>
                <a:spcPct val="20000"/>
              </a:spcBef>
            </a:pPr>
            <a:endParaRPr lang="en-US" altLang="zh-CN"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中文标题</a:t>
            </a:r>
            <a:r>
              <a:rPr lang="en-US" altLang="zh-CN" sz="1100" dirty="0">
                <a:solidFill>
                  <a:srgbClr val="FFFFFF"/>
                </a:solidFill>
                <a:latin typeface="Arial" pitchFamily="34" charset="0"/>
              </a:rPr>
              <a:t>:30-32pt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900" indent="-342900" algn="r">
              <a:lnSpc>
                <a:spcPct val="125000"/>
              </a:lnSpc>
              <a:spcBef>
                <a:spcPct val="20000"/>
              </a:spcBef>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黑体</a:t>
            </a: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英文正文</a:t>
            </a:r>
            <a:r>
              <a:rPr lang="en-US" altLang="zh-CN" sz="1100" dirty="0">
                <a:solidFill>
                  <a:srgbClr val="FFFFFF"/>
                </a:solidFill>
                <a:latin typeface="Arial" pitchFamily="34" charset="0"/>
              </a:rPr>
              <a:t>:20-22pt</a:t>
            </a:r>
          </a:p>
          <a:p>
            <a:pPr marL="342900" indent="-342900" algn="r">
              <a:lnSpc>
                <a:spcPct val="125000"/>
              </a:lnSpc>
              <a:spcBef>
                <a:spcPct val="20000"/>
              </a:spcBef>
            </a:pPr>
            <a:r>
              <a:rPr lang="zh-CN" altLang="en-US" sz="1100" dirty="0">
                <a:solidFill>
                  <a:srgbClr val="FFFFFF"/>
                </a:solidFill>
                <a:latin typeface="Arial" pitchFamily="34" charset="0"/>
              </a:rPr>
              <a:t>子目录 </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 :18pt  </a:t>
            </a: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900" indent="-342900" algn="r">
              <a:lnSpc>
                <a:spcPct val="125000"/>
              </a:lnSpc>
              <a:spcBef>
                <a:spcPct val="20000"/>
              </a:spcBef>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900" indent="-342900" algn="r">
              <a:lnSpc>
                <a:spcPct val="125000"/>
              </a:lnSpc>
              <a:spcBef>
                <a:spcPct val="20000"/>
              </a:spcBef>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Regular</a:t>
            </a:r>
          </a:p>
          <a:p>
            <a:pPr marL="342900" indent="-342900" algn="r">
              <a:lnSpc>
                <a:spcPct val="125000"/>
              </a:lnSpc>
              <a:spcBef>
                <a:spcPct val="20000"/>
              </a:spcBef>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900" indent="-342900" algn="r">
              <a:lnSpc>
                <a:spcPct val="75000"/>
              </a:lnSpc>
              <a:spcBef>
                <a:spcPct val="20000"/>
              </a:spcBef>
            </a:pPr>
            <a:endParaRPr lang="en-US" altLang="zh-CN"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中文正文</a:t>
            </a:r>
            <a:r>
              <a:rPr lang="en-US" altLang="zh-CN" sz="1100" dirty="0">
                <a:solidFill>
                  <a:srgbClr val="FFFFFF"/>
                </a:solidFill>
                <a:latin typeface="Arial" pitchFamily="34" charset="0"/>
              </a:rPr>
              <a:t>:18-20pt</a:t>
            </a:r>
          </a:p>
          <a:p>
            <a:pPr marL="342900" indent="-342900" algn="r">
              <a:lnSpc>
                <a:spcPct val="125000"/>
              </a:lnSpc>
              <a:spcBef>
                <a:spcPct val="20000"/>
              </a:spcBef>
            </a:pPr>
            <a:r>
              <a:rPr lang="zh-CN" altLang="en-US" sz="1100" dirty="0">
                <a:solidFill>
                  <a:srgbClr val="FFFFFF"/>
                </a:solidFill>
                <a:latin typeface="Arial" pitchFamily="34" charset="0"/>
              </a:rPr>
              <a:t>子目录</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):18pt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900" indent="-342900" algn="r">
              <a:lnSpc>
                <a:spcPct val="125000"/>
              </a:lnSpc>
              <a:spcBef>
                <a:spcPct val="20000"/>
              </a:spcBef>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细黑体 </a:t>
            </a:r>
            <a:endParaRPr lang="zh-CN" altLang="en-US" sz="1100" dirty="0">
              <a:solidFill>
                <a:srgbClr val="000000"/>
              </a:solidFill>
              <a:latin typeface="Arial" pitchFamily="34" charset="0"/>
            </a:endParaRPr>
          </a:p>
        </p:txBody>
      </p:sp>
      <p:grpSp>
        <p:nvGrpSpPr>
          <p:cNvPr id="2056" name="Group 22"/>
          <p:cNvGrpSpPr>
            <a:grpSpLocks/>
          </p:cNvGrpSpPr>
          <p:nvPr/>
        </p:nvGrpSpPr>
        <p:grpSpPr bwMode="auto">
          <a:xfrm>
            <a:off x="9324975" y="3367088"/>
            <a:ext cx="919163" cy="3490912"/>
            <a:chOff x="5839" y="2160"/>
            <a:chExt cx="579" cy="2199"/>
          </a:xfrm>
        </p:grpSpPr>
        <p:sp>
          <p:nvSpPr>
            <p:cNvPr id="2061" name="Rectangle 23"/>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2062" name="Group 24"/>
            <p:cNvGrpSpPr>
              <a:grpSpLocks/>
            </p:cNvGrpSpPr>
            <p:nvPr userDrawn="1"/>
          </p:nvGrpSpPr>
          <p:grpSpPr bwMode="auto">
            <a:xfrm>
              <a:off x="5893" y="2387"/>
              <a:ext cx="466" cy="115"/>
              <a:chOff x="5893" y="2387"/>
              <a:chExt cx="466" cy="115"/>
            </a:xfrm>
          </p:grpSpPr>
          <p:sp>
            <p:nvSpPr>
              <p:cNvPr id="2123" name="Rectangle 25"/>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4" name="Rectangle 26"/>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5" name="Rectangle 27"/>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6" name="Rectangle 28"/>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3" name="Group 29"/>
            <p:cNvGrpSpPr>
              <a:grpSpLocks/>
            </p:cNvGrpSpPr>
            <p:nvPr userDrawn="1"/>
          </p:nvGrpSpPr>
          <p:grpSpPr bwMode="auto">
            <a:xfrm>
              <a:off x="5893" y="2523"/>
              <a:ext cx="466" cy="115"/>
              <a:chOff x="5893" y="2523"/>
              <a:chExt cx="466" cy="115"/>
            </a:xfrm>
          </p:grpSpPr>
          <p:sp>
            <p:nvSpPr>
              <p:cNvPr id="2119" name="Rectangle 30"/>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0" name="Rectangle 31"/>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1" name="Rectangle 32"/>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2" name="Rectangle 33"/>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4" name="Group 34"/>
            <p:cNvGrpSpPr>
              <a:grpSpLocks/>
            </p:cNvGrpSpPr>
            <p:nvPr userDrawn="1"/>
          </p:nvGrpSpPr>
          <p:grpSpPr bwMode="auto">
            <a:xfrm>
              <a:off x="5893" y="2659"/>
              <a:ext cx="466" cy="115"/>
              <a:chOff x="5893" y="2659"/>
              <a:chExt cx="466" cy="115"/>
            </a:xfrm>
          </p:grpSpPr>
          <p:sp>
            <p:nvSpPr>
              <p:cNvPr id="2115" name="Rectangle 35"/>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6" name="Rectangle 36"/>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7" name="Rectangle 37"/>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8" name="Rectangle 38"/>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5" name="Group 39"/>
            <p:cNvGrpSpPr>
              <a:grpSpLocks/>
            </p:cNvGrpSpPr>
            <p:nvPr userDrawn="1"/>
          </p:nvGrpSpPr>
          <p:grpSpPr bwMode="auto">
            <a:xfrm>
              <a:off x="5893" y="2251"/>
              <a:ext cx="466" cy="119"/>
              <a:chOff x="5893" y="2251"/>
              <a:chExt cx="466" cy="119"/>
            </a:xfrm>
          </p:grpSpPr>
          <p:sp>
            <p:nvSpPr>
              <p:cNvPr id="2111" name="Rectangle 40"/>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2" name="Rectangle 41"/>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3" name="Rectangle 42"/>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4" name="Rectangle 43"/>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6" name="Group 44"/>
            <p:cNvGrpSpPr>
              <a:grpSpLocks/>
            </p:cNvGrpSpPr>
            <p:nvPr userDrawn="1"/>
          </p:nvGrpSpPr>
          <p:grpSpPr bwMode="auto">
            <a:xfrm>
              <a:off x="5893" y="2886"/>
              <a:ext cx="466" cy="115"/>
              <a:chOff x="5893" y="2886"/>
              <a:chExt cx="466" cy="115"/>
            </a:xfrm>
          </p:grpSpPr>
          <p:sp>
            <p:nvSpPr>
              <p:cNvPr id="2107" name="Rectangle 45"/>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8" name="Rectangle 46"/>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 name="Rectangle 47"/>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 name="Rectangle 48"/>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7" name="Group 49"/>
            <p:cNvGrpSpPr>
              <a:grpSpLocks/>
            </p:cNvGrpSpPr>
            <p:nvPr userDrawn="1"/>
          </p:nvGrpSpPr>
          <p:grpSpPr bwMode="auto">
            <a:xfrm>
              <a:off x="5893" y="3022"/>
              <a:ext cx="466" cy="115"/>
              <a:chOff x="5893" y="3022"/>
              <a:chExt cx="466" cy="115"/>
            </a:xfrm>
          </p:grpSpPr>
          <p:sp>
            <p:nvSpPr>
              <p:cNvPr id="2103" name="Rectangle 50"/>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4" name="Rectangle 51"/>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5" name="Rectangle 52"/>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6" name="Rectangle 53"/>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8" name="Group 54"/>
            <p:cNvGrpSpPr>
              <a:grpSpLocks/>
            </p:cNvGrpSpPr>
            <p:nvPr userDrawn="1"/>
          </p:nvGrpSpPr>
          <p:grpSpPr bwMode="auto">
            <a:xfrm>
              <a:off x="5893" y="3158"/>
              <a:ext cx="466" cy="115"/>
              <a:chOff x="5893" y="3158"/>
              <a:chExt cx="466" cy="115"/>
            </a:xfrm>
          </p:grpSpPr>
          <p:sp>
            <p:nvSpPr>
              <p:cNvPr id="2099" name="Rectangle 55"/>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 name="Rectangle 56"/>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 name="Rectangle 57"/>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2" name="Rectangle 58"/>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9" name="Group 59"/>
            <p:cNvGrpSpPr>
              <a:grpSpLocks/>
            </p:cNvGrpSpPr>
            <p:nvPr userDrawn="1"/>
          </p:nvGrpSpPr>
          <p:grpSpPr bwMode="auto">
            <a:xfrm>
              <a:off x="5893" y="3385"/>
              <a:ext cx="466" cy="115"/>
              <a:chOff x="5893" y="3385"/>
              <a:chExt cx="466" cy="115"/>
            </a:xfrm>
          </p:grpSpPr>
          <p:sp>
            <p:nvSpPr>
              <p:cNvPr id="2095" name="Rectangle 60"/>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6" name="Rectangle 61"/>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Rectangle 62"/>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8" name="Rectangle 63"/>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0" name="Group 64"/>
            <p:cNvGrpSpPr>
              <a:grpSpLocks/>
            </p:cNvGrpSpPr>
            <p:nvPr userDrawn="1"/>
          </p:nvGrpSpPr>
          <p:grpSpPr bwMode="auto">
            <a:xfrm>
              <a:off x="5893" y="3521"/>
              <a:ext cx="466" cy="115"/>
              <a:chOff x="5893" y="3521"/>
              <a:chExt cx="466" cy="115"/>
            </a:xfrm>
          </p:grpSpPr>
          <p:sp>
            <p:nvSpPr>
              <p:cNvPr id="2091" name="Rectangle 65"/>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2" name="Rectangle 66"/>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3" name="Rectangle 67"/>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4" name="Rectangle 68"/>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1" name="Group 69"/>
            <p:cNvGrpSpPr>
              <a:grpSpLocks/>
            </p:cNvGrpSpPr>
            <p:nvPr userDrawn="1"/>
          </p:nvGrpSpPr>
          <p:grpSpPr bwMode="auto">
            <a:xfrm>
              <a:off x="5893" y="3657"/>
              <a:ext cx="466" cy="115"/>
              <a:chOff x="5893" y="3657"/>
              <a:chExt cx="466" cy="115"/>
            </a:xfrm>
          </p:grpSpPr>
          <p:sp>
            <p:nvSpPr>
              <p:cNvPr id="2087" name="Rectangle 70"/>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8" name="Rectangle 71"/>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 name="Rectangle 72"/>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 name="Rectangle 73"/>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2" name="Group 74"/>
            <p:cNvGrpSpPr>
              <a:grpSpLocks/>
            </p:cNvGrpSpPr>
            <p:nvPr userDrawn="1"/>
          </p:nvGrpSpPr>
          <p:grpSpPr bwMode="auto">
            <a:xfrm>
              <a:off x="5893" y="3884"/>
              <a:ext cx="466" cy="115"/>
              <a:chOff x="5893" y="3884"/>
              <a:chExt cx="466" cy="115"/>
            </a:xfrm>
          </p:grpSpPr>
          <p:sp>
            <p:nvSpPr>
              <p:cNvPr id="2083" name="Rectangle 75"/>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4" name="Rectangle 76"/>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5" name="Rectangle 77"/>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6" name="Rectangle 78"/>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3" name="Group 79"/>
            <p:cNvGrpSpPr>
              <a:grpSpLocks/>
            </p:cNvGrpSpPr>
            <p:nvPr userDrawn="1"/>
          </p:nvGrpSpPr>
          <p:grpSpPr bwMode="auto">
            <a:xfrm>
              <a:off x="5893" y="4026"/>
              <a:ext cx="466" cy="115"/>
              <a:chOff x="5893" y="4026"/>
              <a:chExt cx="466" cy="115"/>
            </a:xfrm>
          </p:grpSpPr>
          <p:sp>
            <p:nvSpPr>
              <p:cNvPr id="2079" name="Rectangle 80"/>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0" name="Rectangle 81"/>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1" name="Rectangle 82"/>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2" name="Rectangle 83"/>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4" name="Group 84"/>
            <p:cNvGrpSpPr>
              <a:grpSpLocks/>
            </p:cNvGrpSpPr>
            <p:nvPr userDrawn="1"/>
          </p:nvGrpSpPr>
          <p:grpSpPr bwMode="auto">
            <a:xfrm>
              <a:off x="5893" y="4167"/>
              <a:ext cx="466" cy="115"/>
              <a:chOff x="5893" y="4167"/>
              <a:chExt cx="466" cy="115"/>
            </a:xfrm>
          </p:grpSpPr>
          <p:sp>
            <p:nvSpPr>
              <p:cNvPr id="2075" name="Rectangle 85"/>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6" name="Rectangle 86"/>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7" name="Rectangle 87"/>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 name="Rectangle 88"/>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57" name="Rectangle 89"/>
          <p:cNvSpPr>
            <a:spLocks noChangeArrowheads="1"/>
          </p:cNvSpPr>
          <p:nvPr/>
        </p:nvSpPr>
        <p:spPr bwMode="auto">
          <a:xfrm>
            <a:off x="9251950" y="1341438"/>
            <a:ext cx="1192213" cy="17256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配色参考方案：</a:t>
            </a:r>
          </a:p>
          <a:p>
            <a:pPr>
              <a:lnSpc>
                <a:spcPct val="120000"/>
              </a:lnSpc>
              <a:spcBef>
                <a:spcPct val="20000"/>
              </a:spcBef>
            </a:pPr>
            <a:r>
              <a:rPr lang="zh-CN" altLang="en-US" sz="1100">
                <a:solidFill>
                  <a:srgbClr val="FFFFFF"/>
                </a:solidFill>
                <a:latin typeface="Arial" pitchFamily="34" charset="0"/>
              </a:rPr>
              <a:t>建议同一页面内不超过四种颜色，以下是</a:t>
            </a:r>
            <a:r>
              <a:rPr lang="en-US" altLang="zh-CN" sz="1100">
                <a:solidFill>
                  <a:srgbClr val="FFFFFF"/>
                </a:solidFill>
                <a:latin typeface="Arial" pitchFamily="34" charset="0"/>
              </a:rPr>
              <a:t>13</a:t>
            </a:r>
            <a:r>
              <a:rPr lang="zh-CN" altLang="en-US" sz="1100">
                <a:solidFill>
                  <a:srgbClr val="FFFFFF"/>
                </a:solidFill>
                <a:latin typeface="Arial" pitchFamily="34" charset="0"/>
              </a:rPr>
              <a:t>组配色方案，同一页面内只选择一组使用。（仅供参考）</a:t>
            </a:r>
          </a:p>
        </p:txBody>
      </p:sp>
      <p:sp>
        <p:nvSpPr>
          <p:cNvPr id="2058" name="Rectangle 90"/>
          <p:cNvSpPr>
            <a:spLocks noChangeArrowheads="1"/>
          </p:cNvSpPr>
          <p:nvPr/>
        </p:nvSpPr>
        <p:spPr bwMode="auto">
          <a:xfrm>
            <a:off x="9251950" y="7938"/>
            <a:ext cx="1120775" cy="6842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客户或者合作伙伴的标志放在右上角</a:t>
            </a:r>
            <a:r>
              <a:rPr lang="en-US" altLang="zh-CN" sz="1100">
                <a:solidFill>
                  <a:srgbClr val="FFFFFF"/>
                </a:solidFill>
                <a:latin typeface="Arial" pitchFamily="34" charset="0"/>
              </a:rPr>
              <a:t>.</a:t>
            </a:r>
            <a:endParaRPr lang="zh-CN" altLang="en-US" sz="1100">
              <a:solidFill>
                <a:srgbClr val="FFFFFF"/>
              </a:solidFill>
              <a:latin typeface="Arial" pitchFamily="34" charset="0"/>
            </a:endParaRPr>
          </a:p>
        </p:txBody>
      </p:sp>
      <p:sp>
        <p:nvSpPr>
          <p:cNvPr id="152" name="Text Box 5"/>
          <p:cNvSpPr txBox="1">
            <a:spLocks noChangeArrowheads="1"/>
          </p:cNvSpPr>
          <p:nvPr/>
        </p:nvSpPr>
        <p:spPr bwMode="auto">
          <a:xfrm>
            <a:off x="755650" y="6230938"/>
            <a:ext cx="2967038" cy="21272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
        <p:nvSpPr>
          <p:cNvPr id="153" name="Text Box 7"/>
          <p:cNvSpPr txBox="1">
            <a:spLocks noChangeArrowheads="1"/>
          </p:cNvSpPr>
          <p:nvPr/>
        </p:nvSpPr>
        <p:spPr bwMode="auto">
          <a:xfrm>
            <a:off x="7229475" y="4019550"/>
            <a:ext cx="1258888" cy="24447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pic>
        <p:nvPicPr>
          <p:cNvPr id="79" name="Picture 6" descr="Logo"/>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6"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mn-lt"/>
          <a:ea typeface="黑体" pitchFamily="49" charset="-122"/>
          <a:cs typeface="+mj-cs"/>
        </a:defRPr>
      </a:lvl1pPr>
      <a:lvl2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srcRect/>
          <a:tile tx="0" ty="0" sx="100000" sy="100000" flip="none" algn="tl"/>
        </a:blipFill>
        <a:effectLst/>
      </p:bgPr>
    </p:bg>
    <p:spTree>
      <p:nvGrpSpPr>
        <p:cNvPr id="1" name=""/>
        <p:cNvGrpSpPr/>
        <p:nvPr/>
      </p:nvGrpSpPr>
      <p:grpSpPr>
        <a:xfrm>
          <a:off x="0" y="0"/>
          <a:ext cx="0" cy="0"/>
          <a:chOff x="0" y="0"/>
          <a:chExt cx="0" cy="0"/>
        </a:xfrm>
      </p:grpSpPr>
      <p:sp>
        <p:nvSpPr>
          <p:cNvPr id="80"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pic>
        <p:nvPicPr>
          <p:cNvPr id="5125" name="Picture 6" descr="Logo"/>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7" name="Rectangle 8"/>
          <p:cNvSpPr>
            <a:spLocks noGrp="1" noChangeArrowheads="1"/>
          </p:cNvSpPr>
          <p:nvPr>
            <p:ph type="title"/>
          </p:nvPr>
        </p:nvSpPr>
        <p:spPr bwMode="auto">
          <a:xfrm>
            <a:off x="755650" y="4508500"/>
            <a:ext cx="5548313" cy="584775"/>
          </a:xfrm>
          <a:prstGeom prst="rect">
            <a:avLst/>
          </a:prstGeom>
          <a:noFill/>
          <a:ln>
            <a:noFill/>
          </a:ln>
          <a:effectLst/>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5128"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0" y="479425"/>
            <a:ext cx="2133600" cy="21272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5130" name="Rectangle 17"/>
          <p:cNvSpPr>
            <a:spLocks noChangeArrowheads="1"/>
          </p:cNvSpPr>
          <p:nvPr/>
        </p:nvSpPr>
        <p:spPr bwMode="auto">
          <a:xfrm>
            <a:off x="-1952625" y="692150"/>
            <a:ext cx="1844675" cy="55006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a:solidFill>
                  <a:srgbClr val="FFFFFF"/>
                </a:solidFill>
                <a:latin typeface="Arial" pitchFamily="34" charset="0"/>
              </a:rPr>
              <a:t>英文标题</a:t>
            </a:r>
            <a:r>
              <a:rPr lang="en-US" altLang="zh-CN" sz="1100">
                <a:solidFill>
                  <a:srgbClr val="FFFFFF"/>
                </a:solidFill>
                <a:latin typeface="Arial" pitchFamily="34" charset="0"/>
              </a:rPr>
              <a:t>:32-35pt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 R153 G0 B0</a:t>
            </a:r>
          </a:p>
          <a:p>
            <a:pPr marL="342900" indent="-342900" algn="r">
              <a:lnSpc>
                <a:spcPct val="125000"/>
              </a:lnSpc>
              <a:spcBef>
                <a:spcPct val="20000"/>
              </a:spcBef>
            </a:pPr>
            <a:r>
              <a:rPr lang="zh-CN" altLang="en-US" sz="1100">
                <a:solidFill>
                  <a:srgbClr val="FFFFFF"/>
                </a:solidFill>
                <a:latin typeface="Arial" pitchFamily="34" charset="0"/>
              </a:rPr>
              <a:t>内部使用字体 </a:t>
            </a:r>
            <a:r>
              <a:rPr lang="en-US" altLang="zh-CN" sz="1100">
                <a:solidFill>
                  <a:srgbClr val="FFFFFF"/>
                </a:solidFill>
                <a:latin typeface="Arial" pitchFamily="34" charset="0"/>
              </a:rPr>
              <a:t>:</a:t>
            </a:r>
          </a:p>
          <a:p>
            <a:pPr marL="342900" indent="-342900" algn="r">
              <a:lnSpc>
                <a:spcPct val="125000"/>
              </a:lnSpc>
              <a:spcBef>
                <a:spcPct val="20000"/>
              </a:spcBef>
            </a:pPr>
            <a:r>
              <a:rPr lang="en-US" altLang="zh-CN" sz="1100">
                <a:solidFill>
                  <a:srgbClr val="FFFFFF"/>
                </a:solidFill>
                <a:latin typeface="Arial" pitchFamily="34" charset="0"/>
              </a:rPr>
              <a:t>FrutigerNext LT Medium</a:t>
            </a:r>
          </a:p>
          <a:p>
            <a:pPr marL="342900" indent="-342900" algn="r">
              <a:lnSpc>
                <a:spcPct val="125000"/>
              </a:lnSpc>
              <a:spcBef>
                <a:spcPct val="20000"/>
              </a:spcBef>
            </a:pPr>
            <a:r>
              <a:rPr lang="zh-CN" altLang="en-US" sz="1100">
                <a:solidFill>
                  <a:srgbClr val="FFFFFF"/>
                </a:solidFill>
                <a:latin typeface="Arial" pitchFamily="34" charset="0"/>
              </a:rPr>
              <a:t>外部使用字体 </a:t>
            </a:r>
            <a:r>
              <a:rPr lang="en-US" altLang="zh-CN" sz="1100">
                <a:solidFill>
                  <a:srgbClr val="FFFFFF"/>
                </a:solidFill>
                <a:latin typeface="Arial" pitchFamily="34" charset="0"/>
              </a:rPr>
              <a:t>: Arial</a:t>
            </a:r>
          </a:p>
          <a:p>
            <a:pPr marL="342900" indent="-342900" algn="r">
              <a:lnSpc>
                <a:spcPct val="75000"/>
              </a:lnSpc>
              <a:spcBef>
                <a:spcPct val="20000"/>
              </a:spcBef>
            </a:pPr>
            <a:endParaRPr lang="en-US" altLang="zh-CN"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中文标题</a:t>
            </a:r>
            <a:r>
              <a:rPr lang="en-US" altLang="zh-CN" sz="1100">
                <a:solidFill>
                  <a:srgbClr val="FFFFFF"/>
                </a:solidFill>
                <a:latin typeface="Arial" pitchFamily="34" charset="0"/>
              </a:rPr>
              <a:t>:30-32pt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 R153 G0 B0</a:t>
            </a:r>
          </a:p>
          <a:p>
            <a:pPr marL="342900" indent="-342900" algn="r">
              <a:lnSpc>
                <a:spcPct val="125000"/>
              </a:lnSpc>
              <a:spcBef>
                <a:spcPct val="20000"/>
              </a:spcBef>
            </a:pPr>
            <a:r>
              <a:rPr lang="zh-CN" altLang="en-US" sz="1100">
                <a:solidFill>
                  <a:srgbClr val="FFFFFF"/>
                </a:solidFill>
                <a:latin typeface="Arial" pitchFamily="34" charset="0"/>
              </a:rPr>
              <a:t>字体</a:t>
            </a:r>
            <a:r>
              <a:rPr lang="en-US" altLang="zh-CN" sz="1100">
                <a:solidFill>
                  <a:srgbClr val="FFFFFF"/>
                </a:solidFill>
                <a:latin typeface="Arial" pitchFamily="34" charset="0"/>
              </a:rPr>
              <a:t>:</a:t>
            </a:r>
            <a:r>
              <a:rPr lang="zh-CN" altLang="en-US" sz="1100">
                <a:solidFill>
                  <a:srgbClr val="FFFFFF"/>
                </a:solidFill>
                <a:latin typeface="Arial" pitchFamily="34" charset="0"/>
              </a:rPr>
              <a:t>黑体</a:t>
            </a: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英文正文</a:t>
            </a:r>
            <a:r>
              <a:rPr lang="en-US" altLang="zh-CN" sz="1100">
                <a:solidFill>
                  <a:srgbClr val="FFFFFF"/>
                </a:solidFill>
                <a:latin typeface="Arial" pitchFamily="34" charset="0"/>
              </a:rPr>
              <a:t>:20-22pt</a:t>
            </a:r>
          </a:p>
          <a:p>
            <a:pPr marL="342900" indent="-342900" algn="r">
              <a:lnSpc>
                <a:spcPct val="125000"/>
              </a:lnSpc>
              <a:spcBef>
                <a:spcPct val="20000"/>
              </a:spcBef>
            </a:pPr>
            <a:r>
              <a:rPr lang="zh-CN" altLang="en-US" sz="1100">
                <a:solidFill>
                  <a:srgbClr val="FFFFFF"/>
                </a:solidFill>
                <a:latin typeface="Arial" pitchFamily="34" charset="0"/>
              </a:rPr>
              <a:t>子目录 </a:t>
            </a:r>
            <a:r>
              <a:rPr lang="en-US" altLang="zh-CN" sz="1100">
                <a:solidFill>
                  <a:srgbClr val="FFFFFF"/>
                </a:solidFill>
                <a:latin typeface="Arial" pitchFamily="34" charset="0"/>
              </a:rPr>
              <a:t>(2-5</a:t>
            </a:r>
            <a:r>
              <a:rPr lang="zh-CN" altLang="en-US" sz="1100">
                <a:solidFill>
                  <a:srgbClr val="FFFFFF"/>
                </a:solidFill>
                <a:latin typeface="Arial" pitchFamily="34" charset="0"/>
              </a:rPr>
              <a:t>级</a:t>
            </a:r>
            <a:r>
              <a:rPr lang="en-US" altLang="zh-CN" sz="1100">
                <a:solidFill>
                  <a:srgbClr val="FFFFFF"/>
                </a:solidFill>
                <a:latin typeface="Arial" pitchFamily="34" charset="0"/>
              </a:rPr>
              <a:t>) :18pt  </a:t>
            </a: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a:t>
            </a:r>
            <a:r>
              <a:rPr lang="zh-CN" altLang="en-US" sz="1100">
                <a:solidFill>
                  <a:srgbClr val="FFFFFF"/>
                </a:solidFill>
                <a:latin typeface="Arial" pitchFamily="34" charset="0"/>
              </a:rPr>
              <a:t>黑色</a:t>
            </a:r>
          </a:p>
          <a:p>
            <a:pPr marL="342900" indent="-342900" algn="r">
              <a:lnSpc>
                <a:spcPct val="125000"/>
              </a:lnSpc>
              <a:spcBef>
                <a:spcPct val="20000"/>
              </a:spcBef>
            </a:pPr>
            <a:r>
              <a:rPr lang="zh-CN" altLang="en-US" sz="1100">
                <a:solidFill>
                  <a:srgbClr val="FFFFFF"/>
                </a:solidFill>
                <a:latin typeface="Arial" pitchFamily="34" charset="0"/>
              </a:rPr>
              <a:t>内部使用字体 </a:t>
            </a:r>
            <a:r>
              <a:rPr lang="en-US" altLang="zh-CN" sz="1100">
                <a:solidFill>
                  <a:srgbClr val="FFFFFF"/>
                </a:solidFill>
                <a:latin typeface="Arial" pitchFamily="34" charset="0"/>
              </a:rPr>
              <a:t>:</a:t>
            </a:r>
          </a:p>
          <a:p>
            <a:pPr marL="342900" indent="-342900" algn="r">
              <a:lnSpc>
                <a:spcPct val="125000"/>
              </a:lnSpc>
              <a:spcBef>
                <a:spcPct val="20000"/>
              </a:spcBef>
            </a:pPr>
            <a:r>
              <a:rPr lang="en-US" altLang="zh-CN" sz="1100">
                <a:solidFill>
                  <a:srgbClr val="FFFFFF"/>
                </a:solidFill>
                <a:latin typeface="Arial" pitchFamily="34" charset="0"/>
              </a:rPr>
              <a:t>FrutigerNext LT Regular</a:t>
            </a:r>
          </a:p>
          <a:p>
            <a:pPr marL="342900" indent="-342900" algn="r">
              <a:lnSpc>
                <a:spcPct val="125000"/>
              </a:lnSpc>
              <a:spcBef>
                <a:spcPct val="20000"/>
              </a:spcBef>
            </a:pPr>
            <a:r>
              <a:rPr lang="zh-CN" altLang="en-US" sz="1100">
                <a:solidFill>
                  <a:srgbClr val="FFFFFF"/>
                </a:solidFill>
                <a:latin typeface="Arial" pitchFamily="34" charset="0"/>
              </a:rPr>
              <a:t>外部使用字体 </a:t>
            </a:r>
            <a:r>
              <a:rPr lang="en-US" altLang="zh-CN" sz="1100">
                <a:solidFill>
                  <a:srgbClr val="FFFFFF"/>
                </a:solidFill>
                <a:latin typeface="Arial" pitchFamily="34" charset="0"/>
              </a:rPr>
              <a:t>: Arial</a:t>
            </a:r>
          </a:p>
          <a:p>
            <a:pPr marL="342900" indent="-342900" algn="r">
              <a:lnSpc>
                <a:spcPct val="75000"/>
              </a:lnSpc>
              <a:spcBef>
                <a:spcPct val="20000"/>
              </a:spcBef>
            </a:pPr>
            <a:endParaRPr lang="en-US" altLang="zh-CN"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中文正文</a:t>
            </a:r>
            <a:r>
              <a:rPr lang="en-US" altLang="zh-CN" sz="1100">
                <a:solidFill>
                  <a:srgbClr val="FFFFFF"/>
                </a:solidFill>
                <a:latin typeface="Arial" pitchFamily="34" charset="0"/>
              </a:rPr>
              <a:t>:18-20pt</a:t>
            </a:r>
          </a:p>
          <a:p>
            <a:pPr marL="342900" indent="-342900" algn="r">
              <a:lnSpc>
                <a:spcPct val="125000"/>
              </a:lnSpc>
              <a:spcBef>
                <a:spcPct val="20000"/>
              </a:spcBef>
            </a:pPr>
            <a:r>
              <a:rPr lang="zh-CN" altLang="en-US" sz="1100">
                <a:solidFill>
                  <a:srgbClr val="FFFFFF"/>
                </a:solidFill>
                <a:latin typeface="Arial" pitchFamily="34" charset="0"/>
              </a:rPr>
              <a:t>子目录</a:t>
            </a:r>
            <a:r>
              <a:rPr lang="en-US" altLang="zh-CN" sz="1100">
                <a:solidFill>
                  <a:srgbClr val="FFFFFF"/>
                </a:solidFill>
                <a:latin typeface="Arial" pitchFamily="34" charset="0"/>
              </a:rPr>
              <a:t>(2-5</a:t>
            </a:r>
            <a:r>
              <a:rPr lang="zh-CN" altLang="en-US" sz="1100">
                <a:solidFill>
                  <a:srgbClr val="FFFFFF"/>
                </a:solidFill>
                <a:latin typeface="Arial" pitchFamily="34" charset="0"/>
              </a:rPr>
              <a:t>级</a:t>
            </a:r>
            <a:r>
              <a:rPr lang="en-US" altLang="zh-CN" sz="1100">
                <a:solidFill>
                  <a:srgbClr val="FFFFFF"/>
                </a:solidFill>
                <a:latin typeface="Arial" pitchFamily="34" charset="0"/>
              </a:rPr>
              <a:t>):18pt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a:t>
            </a:r>
            <a:r>
              <a:rPr lang="zh-CN" altLang="en-US" sz="1100">
                <a:solidFill>
                  <a:srgbClr val="FFFFFF"/>
                </a:solidFill>
                <a:latin typeface="Arial" pitchFamily="34" charset="0"/>
              </a:rPr>
              <a:t>黑色</a:t>
            </a:r>
          </a:p>
          <a:p>
            <a:pPr marL="342900" indent="-342900" algn="r">
              <a:lnSpc>
                <a:spcPct val="125000"/>
              </a:lnSpc>
              <a:spcBef>
                <a:spcPct val="20000"/>
              </a:spcBef>
            </a:pPr>
            <a:r>
              <a:rPr lang="zh-CN" altLang="en-US" sz="1100">
                <a:solidFill>
                  <a:srgbClr val="FFFFFF"/>
                </a:solidFill>
                <a:latin typeface="Arial" pitchFamily="34" charset="0"/>
              </a:rPr>
              <a:t>字体</a:t>
            </a:r>
            <a:r>
              <a:rPr lang="en-US" altLang="zh-CN" sz="1100">
                <a:solidFill>
                  <a:srgbClr val="FFFFFF"/>
                </a:solidFill>
                <a:latin typeface="Arial" pitchFamily="34" charset="0"/>
              </a:rPr>
              <a:t>:</a:t>
            </a:r>
            <a:r>
              <a:rPr lang="zh-CN" altLang="en-US" sz="1100">
                <a:solidFill>
                  <a:srgbClr val="FFFFFF"/>
                </a:solidFill>
                <a:latin typeface="Arial" pitchFamily="34" charset="0"/>
              </a:rPr>
              <a:t>细黑体 </a:t>
            </a:r>
            <a:endParaRPr lang="zh-CN" altLang="en-US" sz="1100">
              <a:solidFill>
                <a:srgbClr val="000000"/>
              </a:solidFill>
              <a:latin typeface="Arial" pitchFamily="34" charset="0"/>
            </a:endParaRPr>
          </a:p>
        </p:txBody>
      </p:sp>
      <p:grpSp>
        <p:nvGrpSpPr>
          <p:cNvPr id="5131" name="Group 85"/>
          <p:cNvGrpSpPr>
            <a:grpSpLocks/>
          </p:cNvGrpSpPr>
          <p:nvPr/>
        </p:nvGrpSpPr>
        <p:grpSpPr bwMode="auto">
          <a:xfrm>
            <a:off x="9324975" y="3367088"/>
            <a:ext cx="919163" cy="3490912"/>
            <a:chOff x="5839" y="2160"/>
            <a:chExt cx="579" cy="2199"/>
          </a:xfrm>
        </p:grpSpPr>
        <p:sp>
          <p:nvSpPr>
            <p:cNvPr id="5134" name="Rectangle 86"/>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5135" name="Group 87"/>
            <p:cNvGrpSpPr>
              <a:grpSpLocks/>
            </p:cNvGrpSpPr>
            <p:nvPr userDrawn="1"/>
          </p:nvGrpSpPr>
          <p:grpSpPr bwMode="auto">
            <a:xfrm>
              <a:off x="5893" y="2387"/>
              <a:ext cx="466" cy="115"/>
              <a:chOff x="5893" y="2387"/>
              <a:chExt cx="466" cy="115"/>
            </a:xfrm>
          </p:grpSpPr>
          <p:sp>
            <p:nvSpPr>
              <p:cNvPr id="5196" name="Rectangle 88"/>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7" name="Rectangle 89"/>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8" name="Rectangle 90"/>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9" name="Rectangle 91"/>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6" name="Group 92"/>
            <p:cNvGrpSpPr>
              <a:grpSpLocks/>
            </p:cNvGrpSpPr>
            <p:nvPr userDrawn="1"/>
          </p:nvGrpSpPr>
          <p:grpSpPr bwMode="auto">
            <a:xfrm>
              <a:off x="5893" y="2523"/>
              <a:ext cx="466" cy="115"/>
              <a:chOff x="5893" y="2523"/>
              <a:chExt cx="466" cy="115"/>
            </a:xfrm>
          </p:grpSpPr>
          <p:sp>
            <p:nvSpPr>
              <p:cNvPr id="5192" name="Rectangle 93"/>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 name="Rectangle 94"/>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 name="Rectangle 95"/>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5" name="Rectangle 96"/>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7" name="Group 97"/>
            <p:cNvGrpSpPr>
              <a:grpSpLocks/>
            </p:cNvGrpSpPr>
            <p:nvPr userDrawn="1"/>
          </p:nvGrpSpPr>
          <p:grpSpPr bwMode="auto">
            <a:xfrm>
              <a:off x="5893" y="2659"/>
              <a:ext cx="466" cy="115"/>
              <a:chOff x="5893" y="2659"/>
              <a:chExt cx="466" cy="115"/>
            </a:xfrm>
          </p:grpSpPr>
          <p:sp>
            <p:nvSpPr>
              <p:cNvPr id="5188" name="Rectangle 98"/>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9" name="Rectangle 99"/>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0" name="Rectangle 100"/>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 name="Rectangle 101"/>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8" name="Group 102"/>
            <p:cNvGrpSpPr>
              <a:grpSpLocks/>
            </p:cNvGrpSpPr>
            <p:nvPr userDrawn="1"/>
          </p:nvGrpSpPr>
          <p:grpSpPr bwMode="auto">
            <a:xfrm>
              <a:off x="5893" y="2251"/>
              <a:ext cx="466" cy="119"/>
              <a:chOff x="5893" y="2251"/>
              <a:chExt cx="466" cy="119"/>
            </a:xfrm>
          </p:grpSpPr>
          <p:sp>
            <p:nvSpPr>
              <p:cNvPr id="5184" name="Rectangle 103"/>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5" name="Rectangle 104"/>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6" name="Rectangle 105"/>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7" name="Rectangle 106"/>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9" name="Group 107"/>
            <p:cNvGrpSpPr>
              <a:grpSpLocks/>
            </p:cNvGrpSpPr>
            <p:nvPr userDrawn="1"/>
          </p:nvGrpSpPr>
          <p:grpSpPr bwMode="auto">
            <a:xfrm>
              <a:off x="5893" y="2886"/>
              <a:ext cx="466" cy="115"/>
              <a:chOff x="5893" y="2886"/>
              <a:chExt cx="466" cy="115"/>
            </a:xfrm>
          </p:grpSpPr>
          <p:sp>
            <p:nvSpPr>
              <p:cNvPr id="5180" name="Rectangle 108"/>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1" name="Rectangle 109"/>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2" name="Rectangle 110"/>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3" name="Rectangle 111"/>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0" name="Group 112"/>
            <p:cNvGrpSpPr>
              <a:grpSpLocks/>
            </p:cNvGrpSpPr>
            <p:nvPr userDrawn="1"/>
          </p:nvGrpSpPr>
          <p:grpSpPr bwMode="auto">
            <a:xfrm>
              <a:off x="5893" y="3022"/>
              <a:ext cx="466" cy="115"/>
              <a:chOff x="5893" y="3022"/>
              <a:chExt cx="466" cy="115"/>
            </a:xfrm>
          </p:grpSpPr>
          <p:sp>
            <p:nvSpPr>
              <p:cNvPr id="5176" name="Rectangle 113"/>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7" name="Rectangle 114"/>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8" name="Rectangle 115"/>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9" name="Rectangle 116"/>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1" name="Group 117"/>
            <p:cNvGrpSpPr>
              <a:grpSpLocks/>
            </p:cNvGrpSpPr>
            <p:nvPr userDrawn="1"/>
          </p:nvGrpSpPr>
          <p:grpSpPr bwMode="auto">
            <a:xfrm>
              <a:off x="5893" y="3158"/>
              <a:ext cx="466" cy="115"/>
              <a:chOff x="5893" y="3158"/>
              <a:chExt cx="466" cy="115"/>
            </a:xfrm>
          </p:grpSpPr>
          <p:sp>
            <p:nvSpPr>
              <p:cNvPr id="5172" name="Rectangle 118"/>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3" name="Rectangle 119"/>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4" name="Rectangle 120"/>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5" name="Rectangle 121"/>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2" name="Group 122"/>
            <p:cNvGrpSpPr>
              <a:grpSpLocks/>
            </p:cNvGrpSpPr>
            <p:nvPr userDrawn="1"/>
          </p:nvGrpSpPr>
          <p:grpSpPr bwMode="auto">
            <a:xfrm>
              <a:off x="5893" y="3385"/>
              <a:ext cx="466" cy="115"/>
              <a:chOff x="5893" y="3385"/>
              <a:chExt cx="466" cy="115"/>
            </a:xfrm>
          </p:grpSpPr>
          <p:sp>
            <p:nvSpPr>
              <p:cNvPr id="5168" name="Rectangle 123"/>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9" name="Rectangle 124"/>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0" name="Rectangle 125"/>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1" name="Rectangle 126"/>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3" name="Group 127"/>
            <p:cNvGrpSpPr>
              <a:grpSpLocks/>
            </p:cNvGrpSpPr>
            <p:nvPr userDrawn="1"/>
          </p:nvGrpSpPr>
          <p:grpSpPr bwMode="auto">
            <a:xfrm>
              <a:off x="5893" y="3521"/>
              <a:ext cx="466" cy="115"/>
              <a:chOff x="5893" y="3521"/>
              <a:chExt cx="466" cy="115"/>
            </a:xfrm>
          </p:grpSpPr>
          <p:sp>
            <p:nvSpPr>
              <p:cNvPr id="5164" name="Rectangle 128"/>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5" name="Rectangle 129"/>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6" name="Rectangle 130"/>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7" name="Rectangle 131"/>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4" name="Group 132"/>
            <p:cNvGrpSpPr>
              <a:grpSpLocks/>
            </p:cNvGrpSpPr>
            <p:nvPr userDrawn="1"/>
          </p:nvGrpSpPr>
          <p:grpSpPr bwMode="auto">
            <a:xfrm>
              <a:off x="5893" y="3657"/>
              <a:ext cx="466" cy="115"/>
              <a:chOff x="5893" y="3657"/>
              <a:chExt cx="466" cy="115"/>
            </a:xfrm>
          </p:grpSpPr>
          <p:sp>
            <p:nvSpPr>
              <p:cNvPr id="5160" name="Rectangle 133"/>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1" name="Rectangle 134"/>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2" name="Rectangle 135"/>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3" name="Rectangle 136"/>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5" name="Group 137"/>
            <p:cNvGrpSpPr>
              <a:grpSpLocks/>
            </p:cNvGrpSpPr>
            <p:nvPr userDrawn="1"/>
          </p:nvGrpSpPr>
          <p:grpSpPr bwMode="auto">
            <a:xfrm>
              <a:off x="5893" y="3884"/>
              <a:ext cx="466" cy="115"/>
              <a:chOff x="5893" y="3884"/>
              <a:chExt cx="466" cy="115"/>
            </a:xfrm>
          </p:grpSpPr>
          <p:sp>
            <p:nvSpPr>
              <p:cNvPr id="5156" name="Rectangle 138"/>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7" name="Rectangle 139"/>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8" name="Rectangle 140"/>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9" name="Rectangle 141"/>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6" name="Group 142"/>
            <p:cNvGrpSpPr>
              <a:grpSpLocks/>
            </p:cNvGrpSpPr>
            <p:nvPr userDrawn="1"/>
          </p:nvGrpSpPr>
          <p:grpSpPr bwMode="auto">
            <a:xfrm>
              <a:off x="5893" y="4026"/>
              <a:ext cx="466" cy="115"/>
              <a:chOff x="5893" y="4026"/>
              <a:chExt cx="466" cy="115"/>
            </a:xfrm>
          </p:grpSpPr>
          <p:sp>
            <p:nvSpPr>
              <p:cNvPr id="5152" name="Rectangle 143"/>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3" name="Rectangle 144"/>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4" name="Rectangle 145"/>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5" name="Rectangle 146"/>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7" name="Group 147"/>
            <p:cNvGrpSpPr>
              <a:grpSpLocks/>
            </p:cNvGrpSpPr>
            <p:nvPr userDrawn="1"/>
          </p:nvGrpSpPr>
          <p:grpSpPr bwMode="auto">
            <a:xfrm>
              <a:off x="5893" y="4167"/>
              <a:ext cx="466" cy="115"/>
              <a:chOff x="5893" y="4167"/>
              <a:chExt cx="466" cy="115"/>
            </a:xfrm>
          </p:grpSpPr>
          <p:sp>
            <p:nvSpPr>
              <p:cNvPr id="5148" name="Rectangle 148"/>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Rectangle 149"/>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0" name="Rectangle 150"/>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1" name="Rectangle 151"/>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32" name="Rectangle 152"/>
          <p:cNvSpPr>
            <a:spLocks noChangeArrowheads="1"/>
          </p:cNvSpPr>
          <p:nvPr/>
        </p:nvSpPr>
        <p:spPr bwMode="auto">
          <a:xfrm>
            <a:off x="9251950" y="1341438"/>
            <a:ext cx="1192213" cy="17256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配色参考方案：</a:t>
            </a:r>
          </a:p>
          <a:p>
            <a:pPr>
              <a:lnSpc>
                <a:spcPct val="120000"/>
              </a:lnSpc>
              <a:spcBef>
                <a:spcPct val="20000"/>
              </a:spcBef>
            </a:pPr>
            <a:r>
              <a:rPr lang="zh-CN" altLang="en-US" sz="1100">
                <a:solidFill>
                  <a:srgbClr val="FFFFFF"/>
                </a:solidFill>
                <a:latin typeface="Arial" pitchFamily="34" charset="0"/>
              </a:rPr>
              <a:t>建议同一页面内不超过四种颜色，以下是</a:t>
            </a:r>
            <a:r>
              <a:rPr lang="en-US" altLang="zh-CN" sz="1100">
                <a:solidFill>
                  <a:srgbClr val="FFFFFF"/>
                </a:solidFill>
                <a:latin typeface="Arial" pitchFamily="34" charset="0"/>
              </a:rPr>
              <a:t>13</a:t>
            </a:r>
            <a:r>
              <a:rPr lang="zh-CN" altLang="en-US" sz="1100">
                <a:solidFill>
                  <a:srgbClr val="FFFFFF"/>
                </a:solidFill>
                <a:latin typeface="Arial" pitchFamily="34" charset="0"/>
              </a:rPr>
              <a:t>组配色方案，同一页面内只选择一组使用。（仅供参考）</a:t>
            </a:r>
          </a:p>
        </p:txBody>
      </p:sp>
      <p:sp>
        <p:nvSpPr>
          <p:cNvPr id="5133" name="Rectangle 153"/>
          <p:cNvSpPr>
            <a:spLocks noChangeArrowheads="1"/>
          </p:cNvSpPr>
          <p:nvPr/>
        </p:nvSpPr>
        <p:spPr bwMode="auto">
          <a:xfrm>
            <a:off x="9251950" y="7938"/>
            <a:ext cx="1120775" cy="6842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客户或者合作伙伴的标志放在右上角</a:t>
            </a:r>
            <a:r>
              <a:rPr lang="en-US" altLang="zh-CN" sz="1100">
                <a:solidFill>
                  <a:srgbClr val="FFFFFF"/>
                </a:solidFill>
                <a:latin typeface="Arial" pitchFamily="34" charset="0"/>
              </a:rPr>
              <a:t>.</a:t>
            </a:r>
            <a:endParaRPr lang="zh-CN" altLang="en-US" sz="1100">
              <a:solidFill>
                <a:srgbClr val="FFFFFF"/>
              </a:solidFill>
              <a:latin typeface="Arial" pitchFamily="34" charset="0"/>
            </a:endParaRPr>
          </a:p>
        </p:txBody>
      </p:sp>
      <p:pic>
        <p:nvPicPr>
          <p:cNvPr id="5200" name="Picture 80" descr="200016582-001副本"/>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0" y="1268413"/>
            <a:ext cx="9144000" cy="2951162"/>
          </a:xfrm>
          <a:prstGeom prst="rect">
            <a:avLst/>
          </a:prstGeom>
          <a:noFill/>
          <a:extLst>
            <a:ext uri="{909E8E84-426E-40DD-AFC4-6F175D3DCCD1}">
              <a14:hiddenFill xmlns="" xmlns:a14="http://schemas.microsoft.com/office/drawing/2010/main">
                <a:solidFill>
                  <a:srgbClr val="FFFFFF"/>
                </a:solidFill>
              </a14:hiddenFill>
            </a:ext>
          </a:extLst>
        </p:spPr>
      </p:pic>
      <p:pic>
        <p:nvPicPr>
          <p:cNvPr id="5201" name="Picture 81" descr="未标题-2"/>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6083300" y="1268413"/>
            <a:ext cx="3060700" cy="2949575"/>
          </a:xfrm>
          <a:prstGeom prst="rect">
            <a:avLst/>
          </a:prstGeom>
          <a:noFill/>
          <a:extLst>
            <a:ext uri="{909E8E84-426E-40DD-AFC4-6F175D3DCCD1}">
              <a14:hiddenFill xmlns="" xmlns:a14="http://schemas.microsoft.com/office/drawing/2010/main">
                <a:solidFill>
                  <a:srgbClr val="FFFFFF"/>
                </a:solidFill>
              </a14:hiddenFill>
            </a:ext>
          </a:extLst>
        </p:spPr>
      </p:pic>
      <p:sp>
        <p:nvSpPr>
          <p:cNvPr id="8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srcRect/>
          <a:tile tx="0" ty="0" sx="100000" sy="100000" flip="none" algn="tl"/>
        </a:blipFill>
        <a:effectLst/>
      </p:bgPr>
    </p:bg>
    <p:spTree>
      <p:nvGrpSpPr>
        <p:cNvPr id="1" name=""/>
        <p:cNvGrpSpPr/>
        <p:nvPr/>
      </p:nvGrpSpPr>
      <p:grpSpPr>
        <a:xfrm>
          <a:off x="0" y="0"/>
          <a:ext cx="0" cy="0"/>
          <a:chOff x="0" y="0"/>
          <a:chExt cx="0" cy="0"/>
        </a:xfrm>
      </p:grpSpPr>
      <p:sp>
        <p:nvSpPr>
          <p:cNvPr id="6149" name="Rectangle 8"/>
          <p:cNvSpPr>
            <a:spLocks noGrp="1" noChangeArrowheads="1"/>
          </p:cNvSpPr>
          <p:nvPr>
            <p:ph type="title"/>
          </p:nvPr>
        </p:nvSpPr>
        <p:spPr bwMode="auto">
          <a:xfrm>
            <a:off x="755650" y="4508500"/>
            <a:ext cx="554831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6151" name="Picture 6" descr="Logo"/>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52"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0" y="476250"/>
            <a:ext cx="2133600" cy="21272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6154" name="Rectangle 14"/>
          <p:cNvSpPr>
            <a:spLocks noChangeArrowheads="1"/>
          </p:cNvSpPr>
          <p:nvPr/>
        </p:nvSpPr>
        <p:spPr bwMode="auto">
          <a:xfrm>
            <a:off x="-1952625" y="692150"/>
            <a:ext cx="1844675" cy="55006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6155" name="Group 149"/>
          <p:cNvGrpSpPr>
            <a:grpSpLocks/>
          </p:cNvGrpSpPr>
          <p:nvPr/>
        </p:nvGrpSpPr>
        <p:grpSpPr bwMode="auto">
          <a:xfrm>
            <a:off x="9324975" y="3367088"/>
            <a:ext cx="919163" cy="3490912"/>
            <a:chOff x="5839" y="2160"/>
            <a:chExt cx="579" cy="2199"/>
          </a:xfrm>
        </p:grpSpPr>
        <p:sp>
          <p:nvSpPr>
            <p:cNvPr id="6158" name="Rectangle 150"/>
            <p:cNvSpPr>
              <a:spLocks noChangeArrowheads="1"/>
            </p:cNvSpPr>
            <p:nvPr userDrawn="1"/>
          </p:nvSpPr>
          <p:spPr bwMode="auto">
            <a:xfrm>
              <a:off x="5839" y="2160"/>
              <a:ext cx="579" cy="2199"/>
            </a:xfrm>
            <a:prstGeom prst="rect">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6159" name="Group 151"/>
            <p:cNvGrpSpPr>
              <a:grpSpLocks/>
            </p:cNvGrpSpPr>
            <p:nvPr userDrawn="1"/>
          </p:nvGrpSpPr>
          <p:grpSpPr bwMode="auto">
            <a:xfrm>
              <a:off x="5893" y="2387"/>
              <a:ext cx="466" cy="115"/>
              <a:chOff x="5893" y="2387"/>
              <a:chExt cx="466" cy="115"/>
            </a:xfrm>
          </p:grpSpPr>
          <p:sp>
            <p:nvSpPr>
              <p:cNvPr id="6220" name="Rectangle 152"/>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1" name="Rectangle 153"/>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2" name="Rectangle 154"/>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3" name="Rectangle 155"/>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0" name="Group 156"/>
            <p:cNvGrpSpPr>
              <a:grpSpLocks/>
            </p:cNvGrpSpPr>
            <p:nvPr userDrawn="1"/>
          </p:nvGrpSpPr>
          <p:grpSpPr bwMode="auto">
            <a:xfrm>
              <a:off x="5893" y="2523"/>
              <a:ext cx="466" cy="115"/>
              <a:chOff x="5893" y="2523"/>
              <a:chExt cx="466" cy="115"/>
            </a:xfrm>
          </p:grpSpPr>
          <p:sp>
            <p:nvSpPr>
              <p:cNvPr id="6216" name="Rectangle 157"/>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7" name="Rectangle 158"/>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8" name="Rectangle 159"/>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9" name="Rectangle 160"/>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1" name="Group 161"/>
            <p:cNvGrpSpPr>
              <a:grpSpLocks/>
            </p:cNvGrpSpPr>
            <p:nvPr userDrawn="1"/>
          </p:nvGrpSpPr>
          <p:grpSpPr bwMode="auto">
            <a:xfrm>
              <a:off x="5893" y="2659"/>
              <a:ext cx="466" cy="115"/>
              <a:chOff x="5893" y="2659"/>
              <a:chExt cx="466" cy="115"/>
            </a:xfrm>
          </p:grpSpPr>
          <p:sp>
            <p:nvSpPr>
              <p:cNvPr id="6212" name="Rectangle 162"/>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3" name="Rectangle 163"/>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4" name="Rectangle 164"/>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5" name="Rectangle 165"/>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2" name="Group 166"/>
            <p:cNvGrpSpPr>
              <a:grpSpLocks/>
            </p:cNvGrpSpPr>
            <p:nvPr userDrawn="1"/>
          </p:nvGrpSpPr>
          <p:grpSpPr bwMode="auto">
            <a:xfrm>
              <a:off x="5893" y="2251"/>
              <a:ext cx="466" cy="119"/>
              <a:chOff x="5893" y="2251"/>
              <a:chExt cx="466" cy="119"/>
            </a:xfrm>
          </p:grpSpPr>
          <p:sp>
            <p:nvSpPr>
              <p:cNvPr id="6208" name="Rectangle 167"/>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9" name="Rectangle 168"/>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0" name="Rectangle 169"/>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1" name="Rectangle 170"/>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3" name="Group 171"/>
            <p:cNvGrpSpPr>
              <a:grpSpLocks/>
            </p:cNvGrpSpPr>
            <p:nvPr userDrawn="1"/>
          </p:nvGrpSpPr>
          <p:grpSpPr bwMode="auto">
            <a:xfrm>
              <a:off x="5893" y="2886"/>
              <a:ext cx="466" cy="115"/>
              <a:chOff x="5893" y="2886"/>
              <a:chExt cx="466" cy="115"/>
            </a:xfrm>
          </p:grpSpPr>
          <p:sp>
            <p:nvSpPr>
              <p:cNvPr id="6204" name="Rectangle 172"/>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 name="Rectangle 173"/>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 name="Rectangle 174"/>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7" name="Rectangle 175"/>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4" name="Group 176"/>
            <p:cNvGrpSpPr>
              <a:grpSpLocks/>
            </p:cNvGrpSpPr>
            <p:nvPr userDrawn="1"/>
          </p:nvGrpSpPr>
          <p:grpSpPr bwMode="auto">
            <a:xfrm>
              <a:off x="5893" y="3022"/>
              <a:ext cx="466" cy="115"/>
              <a:chOff x="5893" y="3022"/>
              <a:chExt cx="466" cy="115"/>
            </a:xfrm>
          </p:grpSpPr>
          <p:sp>
            <p:nvSpPr>
              <p:cNvPr id="6200" name="Rectangle 177"/>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1" name="Rectangle 178"/>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2" name="Rectangle 179"/>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3" name="Rectangle 180"/>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5" name="Group 181"/>
            <p:cNvGrpSpPr>
              <a:grpSpLocks/>
            </p:cNvGrpSpPr>
            <p:nvPr userDrawn="1"/>
          </p:nvGrpSpPr>
          <p:grpSpPr bwMode="auto">
            <a:xfrm>
              <a:off x="5893" y="3158"/>
              <a:ext cx="466" cy="115"/>
              <a:chOff x="5893" y="3158"/>
              <a:chExt cx="466" cy="115"/>
            </a:xfrm>
          </p:grpSpPr>
          <p:sp>
            <p:nvSpPr>
              <p:cNvPr id="6196" name="Rectangle 182"/>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7" name="Rectangle 183"/>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8" name="Rectangle 184"/>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9" name="Rectangle 185"/>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6" name="Group 186"/>
            <p:cNvGrpSpPr>
              <a:grpSpLocks/>
            </p:cNvGrpSpPr>
            <p:nvPr userDrawn="1"/>
          </p:nvGrpSpPr>
          <p:grpSpPr bwMode="auto">
            <a:xfrm>
              <a:off x="5893" y="3385"/>
              <a:ext cx="466" cy="115"/>
              <a:chOff x="5893" y="3385"/>
              <a:chExt cx="466" cy="115"/>
            </a:xfrm>
          </p:grpSpPr>
          <p:sp>
            <p:nvSpPr>
              <p:cNvPr id="6192" name="Rectangle 187"/>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3" name="Rectangle 188"/>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4" name="Rectangle 189"/>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5" name="Rectangle 190"/>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7" name="Group 191"/>
            <p:cNvGrpSpPr>
              <a:grpSpLocks/>
            </p:cNvGrpSpPr>
            <p:nvPr userDrawn="1"/>
          </p:nvGrpSpPr>
          <p:grpSpPr bwMode="auto">
            <a:xfrm>
              <a:off x="5893" y="3521"/>
              <a:ext cx="466" cy="115"/>
              <a:chOff x="5893" y="3521"/>
              <a:chExt cx="466" cy="115"/>
            </a:xfrm>
          </p:grpSpPr>
          <p:sp>
            <p:nvSpPr>
              <p:cNvPr id="6188" name="Rectangle 192"/>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9" name="Rectangle 193"/>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0" name="Rectangle 194"/>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1" name="Rectangle 195"/>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8" name="Group 196"/>
            <p:cNvGrpSpPr>
              <a:grpSpLocks/>
            </p:cNvGrpSpPr>
            <p:nvPr userDrawn="1"/>
          </p:nvGrpSpPr>
          <p:grpSpPr bwMode="auto">
            <a:xfrm>
              <a:off x="5893" y="3657"/>
              <a:ext cx="466" cy="115"/>
              <a:chOff x="5893" y="3657"/>
              <a:chExt cx="466" cy="115"/>
            </a:xfrm>
          </p:grpSpPr>
          <p:sp>
            <p:nvSpPr>
              <p:cNvPr id="6184" name="Rectangle 197"/>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 name="Rectangle 198"/>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6" name="Rectangle 199"/>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7" name="Rectangle 200"/>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9" name="Group 201"/>
            <p:cNvGrpSpPr>
              <a:grpSpLocks/>
            </p:cNvGrpSpPr>
            <p:nvPr userDrawn="1"/>
          </p:nvGrpSpPr>
          <p:grpSpPr bwMode="auto">
            <a:xfrm>
              <a:off x="5893" y="3884"/>
              <a:ext cx="466" cy="115"/>
              <a:chOff x="5893" y="3884"/>
              <a:chExt cx="466" cy="115"/>
            </a:xfrm>
          </p:grpSpPr>
          <p:sp>
            <p:nvSpPr>
              <p:cNvPr id="6180" name="Rectangle 202"/>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1" name="Rectangle 203"/>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2" name="Rectangle 204"/>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3" name="Rectangle 205"/>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0" name="Group 206"/>
            <p:cNvGrpSpPr>
              <a:grpSpLocks/>
            </p:cNvGrpSpPr>
            <p:nvPr userDrawn="1"/>
          </p:nvGrpSpPr>
          <p:grpSpPr bwMode="auto">
            <a:xfrm>
              <a:off x="5893" y="4026"/>
              <a:ext cx="466" cy="115"/>
              <a:chOff x="5893" y="4026"/>
              <a:chExt cx="466" cy="115"/>
            </a:xfrm>
          </p:grpSpPr>
          <p:sp>
            <p:nvSpPr>
              <p:cNvPr id="6176" name="Rectangle 207"/>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7" name="Rectangle 208"/>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8" name="Rectangle 209"/>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Rectangle 210"/>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1" name="Group 211"/>
            <p:cNvGrpSpPr>
              <a:grpSpLocks/>
            </p:cNvGrpSpPr>
            <p:nvPr userDrawn="1"/>
          </p:nvGrpSpPr>
          <p:grpSpPr bwMode="auto">
            <a:xfrm>
              <a:off x="5893" y="4167"/>
              <a:ext cx="466" cy="115"/>
              <a:chOff x="5893" y="4167"/>
              <a:chExt cx="466" cy="115"/>
            </a:xfrm>
          </p:grpSpPr>
          <p:sp>
            <p:nvSpPr>
              <p:cNvPr id="6172" name="Rectangle 212"/>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213"/>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214"/>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Rectangle 215"/>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156" name="Rectangle 216"/>
          <p:cNvSpPr>
            <a:spLocks noChangeArrowheads="1"/>
          </p:cNvSpPr>
          <p:nvPr/>
        </p:nvSpPr>
        <p:spPr bwMode="auto">
          <a:xfrm>
            <a:off x="9251950" y="1341438"/>
            <a:ext cx="1192213" cy="17256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6157" name="Rectangle 217"/>
          <p:cNvSpPr>
            <a:spLocks noChangeArrowheads="1"/>
          </p:cNvSpPr>
          <p:nvPr/>
        </p:nvSpPr>
        <p:spPr bwMode="auto">
          <a:xfrm>
            <a:off x="9251950" y="7938"/>
            <a:ext cx="1120775" cy="6842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6224" name="Picture 80" descr="bra200912090008_M副本"/>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0" y="1268413"/>
            <a:ext cx="9144000" cy="2951162"/>
          </a:xfrm>
          <a:prstGeom prst="rect">
            <a:avLst/>
          </a:prstGeom>
          <a:noFill/>
          <a:extLst>
            <a:ext uri="{909E8E84-426E-40DD-AFC4-6F175D3DCCD1}">
              <a14:hiddenFill xmlns="" xmlns:a14="http://schemas.microsoft.com/office/drawing/2010/main">
                <a:solidFill>
                  <a:srgbClr val="FFFFFF"/>
                </a:solidFill>
              </a14:hiddenFill>
            </a:ext>
          </a:extLst>
        </p:spPr>
      </p:pic>
      <p:pic>
        <p:nvPicPr>
          <p:cNvPr id="6225" name="Picture 81" descr="未标题-2"/>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6083300" y="1268413"/>
            <a:ext cx="3060700" cy="294957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8"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srcRect/>
          <a:tile tx="0" ty="0" sx="100000" sy="100000" flip="none" algn="tl"/>
        </a:blipFill>
        <a:effectLst/>
      </p:bgPr>
    </p:bg>
    <p:spTree>
      <p:nvGrpSpPr>
        <p:cNvPr id="1" name=""/>
        <p:cNvGrpSpPr/>
        <p:nvPr/>
      </p:nvGrpSpPr>
      <p:grpSpPr>
        <a:xfrm>
          <a:off x="0" y="0"/>
          <a:ext cx="0" cy="0"/>
          <a:chOff x="0" y="0"/>
          <a:chExt cx="0" cy="0"/>
        </a:xfrm>
      </p:grpSpPr>
      <p:sp>
        <p:nvSpPr>
          <p:cNvPr id="7173" name="Rectangle 8"/>
          <p:cNvSpPr>
            <a:spLocks noGrp="1" noChangeArrowheads="1"/>
          </p:cNvSpPr>
          <p:nvPr>
            <p:ph type="title"/>
          </p:nvPr>
        </p:nvSpPr>
        <p:spPr bwMode="auto">
          <a:xfrm>
            <a:off x="755650" y="4508500"/>
            <a:ext cx="554831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7175" name="Picture 6" descr="Logo"/>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6"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0" y="476250"/>
            <a:ext cx="2133600" cy="21272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7178" name="Rectangle 13"/>
          <p:cNvSpPr>
            <a:spLocks noChangeArrowheads="1"/>
          </p:cNvSpPr>
          <p:nvPr/>
        </p:nvSpPr>
        <p:spPr bwMode="auto">
          <a:xfrm>
            <a:off x="-1952625" y="692150"/>
            <a:ext cx="1844675" cy="55006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7179" name="Group 148"/>
          <p:cNvGrpSpPr>
            <a:grpSpLocks/>
          </p:cNvGrpSpPr>
          <p:nvPr/>
        </p:nvGrpSpPr>
        <p:grpSpPr bwMode="auto">
          <a:xfrm>
            <a:off x="9324975" y="3367088"/>
            <a:ext cx="919163" cy="3490912"/>
            <a:chOff x="5839" y="2160"/>
            <a:chExt cx="579" cy="2199"/>
          </a:xfrm>
        </p:grpSpPr>
        <p:sp>
          <p:nvSpPr>
            <p:cNvPr id="7182" name="Rectangle 149"/>
            <p:cNvSpPr>
              <a:spLocks noChangeArrowheads="1"/>
            </p:cNvSpPr>
            <p:nvPr userDrawn="1"/>
          </p:nvSpPr>
          <p:spPr bwMode="auto">
            <a:xfrm>
              <a:off x="5839" y="2160"/>
              <a:ext cx="579" cy="2199"/>
            </a:xfrm>
            <a:prstGeom prst="rect">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7183" name="Group 150"/>
            <p:cNvGrpSpPr>
              <a:grpSpLocks/>
            </p:cNvGrpSpPr>
            <p:nvPr userDrawn="1"/>
          </p:nvGrpSpPr>
          <p:grpSpPr bwMode="auto">
            <a:xfrm>
              <a:off x="5893" y="2387"/>
              <a:ext cx="466" cy="115"/>
              <a:chOff x="5893" y="2387"/>
              <a:chExt cx="466" cy="115"/>
            </a:xfrm>
          </p:grpSpPr>
          <p:sp>
            <p:nvSpPr>
              <p:cNvPr id="7244" name="Rectangle 151"/>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Rectangle 152"/>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Rectangle 153"/>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Rectangle 154"/>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4" name="Group 155"/>
            <p:cNvGrpSpPr>
              <a:grpSpLocks/>
            </p:cNvGrpSpPr>
            <p:nvPr userDrawn="1"/>
          </p:nvGrpSpPr>
          <p:grpSpPr bwMode="auto">
            <a:xfrm>
              <a:off x="5893" y="2523"/>
              <a:ext cx="466" cy="115"/>
              <a:chOff x="5893" y="2523"/>
              <a:chExt cx="466" cy="115"/>
            </a:xfrm>
          </p:grpSpPr>
          <p:sp>
            <p:nvSpPr>
              <p:cNvPr id="7240" name="Rectangle 156"/>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157"/>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158"/>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159"/>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5" name="Group 160"/>
            <p:cNvGrpSpPr>
              <a:grpSpLocks/>
            </p:cNvGrpSpPr>
            <p:nvPr userDrawn="1"/>
          </p:nvGrpSpPr>
          <p:grpSpPr bwMode="auto">
            <a:xfrm>
              <a:off x="5893" y="2659"/>
              <a:ext cx="466" cy="115"/>
              <a:chOff x="5893" y="2659"/>
              <a:chExt cx="466" cy="115"/>
            </a:xfrm>
          </p:grpSpPr>
          <p:sp>
            <p:nvSpPr>
              <p:cNvPr id="7236" name="Rectangle 161"/>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162"/>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163"/>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164"/>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6" name="Group 165"/>
            <p:cNvGrpSpPr>
              <a:grpSpLocks/>
            </p:cNvGrpSpPr>
            <p:nvPr userDrawn="1"/>
          </p:nvGrpSpPr>
          <p:grpSpPr bwMode="auto">
            <a:xfrm>
              <a:off x="5893" y="2251"/>
              <a:ext cx="466" cy="119"/>
              <a:chOff x="5893" y="2251"/>
              <a:chExt cx="466" cy="119"/>
            </a:xfrm>
          </p:grpSpPr>
          <p:sp>
            <p:nvSpPr>
              <p:cNvPr id="7232" name="Rectangle 166"/>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167"/>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168"/>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169"/>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7" name="Group 170"/>
            <p:cNvGrpSpPr>
              <a:grpSpLocks/>
            </p:cNvGrpSpPr>
            <p:nvPr userDrawn="1"/>
          </p:nvGrpSpPr>
          <p:grpSpPr bwMode="auto">
            <a:xfrm>
              <a:off x="5893" y="2886"/>
              <a:ext cx="466" cy="115"/>
              <a:chOff x="5893" y="2886"/>
              <a:chExt cx="466" cy="115"/>
            </a:xfrm>
          </p:grpSpPr>
          <p:sp>
            <p:nvSpPr>
              <p:cNvPr id="7228" name="Rectangle 171"/>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Rectangle 172"/>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173"/>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174"/>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8" name="Group 175"/>
            <p:cNvGrpSpPr>
              <a:grpSpLocks/>
            </p:cNvGrpSpPr>
            <p:nvPr userDrawn="1"/>
          </p:nvGrpSpPr>
          <p:grpSpPr bwMode="auto">
            <a:xfrm>
              <a:off x="5893" y="3022"/>
              <a:ext cx="466" cy="115"/>
              <a:chOff x="5893" y="3022"/>
              <a:chExt cx="466" cy="115"/>
            </a:xfrm>
          </p:grpSpPr>
          <p:sp>
            <p:nvSpPr>
              <p:cNvPr id="7224" name="Rectangle 176"/>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Rectangle 177"/>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178"/>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179"/>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9" name="Group 180"/>
            <p:cNvGrpSpPr>
              <a:grpSpLocks/>
            </p:cNvGrpSpPr>
            <p:nvPr userDrawn="1"/>
          </p:nvGrpSpPr>
          <p:grpSpPr bwMode="auto">
            <a:xfrm>
              <a:off x="5893" y="3158"/>
              <a:ext cx="466" cy="115"/>
              <a:chOff x="5893" y="3158"/>
              <a:chExt cx="466" cy="115"/>
            </a:xfrm>
          </p:grpSpPr>
          <p:sp>
            <p:nvSpPr>
              <p:cNvPr id="7220" name="Rectangle 181"/>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182"/>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183"/>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184"/>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0" name="Group 185"/>
            <p:cNvGrpSpPr>
              <a:grpSpLocks/>
            </p:cNvGrpSpPr>
            <p:nvPr userDrawn="1"/>
          </p:nvGrpSpPr>
          <p:grpSpPr bwMode="auto">
            <a:xfrm>
              <a:off x="5893" y="3385"/>
              <a:ext cx="466" cy="115"/>
              <a:chOff x="5893" y="3385"/>
              <a:chExt cx="466" cy="115"/>
            </a:xfrm>
          </p:grpSpPr>
          <p:sp>
            <p:nvSpPr>
              <p:cNvPr id="7216" name="Rectangle 186"/>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187"/>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188"/>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Rectangle 189"/>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1" name="Group 190"/>
            <p:cNvGrpSpPr>
              <a:grpSpLocks/>
            </p:cNvGrpSpPr>
            <p:nvPr userDrawn="1"/>
          </p:nvGrpSpPr>
          <p:grpSpPr bwMode="auto">
            <a:xfrm>
              <a:off x="5893" y="3521"/>
              <a:ext cx="466" cy="115"/>
              <a:chOff x="5893" y="3521"/>
              <a:chExt cx="466" cy="115"/>
            </a:xfrm>
          </p:grpSpPr>
          <p:sp>
            <p:nvSpPr>
              <p:cNvPr id="7212" name="Rectangle 191"/>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192"/>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Rectangle 193"/>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Rectangle 194"/>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2" name="Group 195"/>
            <p:cNvGrpSpPr>
              <a:grpSpLocks/>
            </p:cNvGrpSpPr>
            <p:nvPr userDrawn="1"/>
          </p:nvGrpSpPr>
          <p:grpSpPr bwMode="auto">
            <a:xfrm>
              <a:off x="5893" y="3657"/>
              <a:ext cx="466" cy="115"/>
              <a:chOff x="5893" y="3657"/>
              <a:chExt cx="466" cy="115"/>
            </a:xfrm>
          </p:grpSpPr>
          <p:sp>
            <p:nvSpPr>
              <p:cNvPr id="7208" name="Rectangle 196"/>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Rectangle 197"/>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Rectangle 198"/>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199"/>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3" name="Group 200"/>
            <p:cNvGrpSpPr>
              <a:grpSpLocks/>
            </p:cNvGrpSpPr>
            <p:nvPr userDrawn="1"/>
          </p:nvGrpSpPr>
          <p:grpSpPr bwMode="auto">
            <a:xfrm>
              <a:off x="5893" y="3884"/>
              <a:ext cx="466" cy="115"/>
              <a:chOff x="5893" y="3884"/>
              <a:chExt cx="466" cy="115"/>
            </a:xfrm>
          </p:grpSpPr>
          <p:sp>
            <p:nvSpPr>
              <p:cNvPr id="7204" name="Rectangle 201"/>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Rectangle 202"/>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203"/>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204"/>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4" name="Group 205"/>
            <p:cNvGrpSpPr>
              <a:grpSpLocks/>
            </p:cNvGrpSpPr>
            <p:nvPr userDrawn="1"/>
          </p:nvGrpSpPr>
          <p:grpSpPr bwMode="auto">
            <a:xfrm>
              <a:off x="5893" y="4026"/>
              <a:ext cx="466" cy="115"/>
              <a:chOff x="5893" y="4026"/>
              <a:chExt cx="466" cy="115"/>
            </a:xfrm>
          </p:grpSpPr>
          <p:sp>
            <p:nvSpPr>
              <p:cNvPr id="7200" name="Rectangle 206"/>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207"/>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208"/>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209"/>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5" name="Group 210"/>
            <p:cNvGrpSpPr>
              <a:grpSpLocks/>
            </p:cNvGrpSpPr>
            <p:nvPr userDrawn="1"/>
          </p:nvGrpSpPr>
          <p:grpSpPr bwMode="auto">
            <a:xfrm>
              <a:off x="5893" y="4167"/>
              <a:ext cx="466" cy="115"/>
              <a:chOff x="5893" y="4167"/>
              <a:chExt cx="466" cy="115"/>
            </a:xfrm>
          </p:grpSpPr>
          <p:sp>
            <p:nvSpPr>
              <p:cNvPr id="7196" name="Rectangle 211"/>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212"/>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213"/>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Rectangle 214"/>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180" name="Rectangle 215"/>
          <p:cNvSpPr>
            <a:spLocks noChangeArrowheads="1"/>
          </p:cNvSpPr>
          <p:nvPr/>
        </p:nvSpPr>
        <p:spPr bwMode="auto">
          <a:xfrm>
            <a:off x="9251950" y="1341438"/>
            <a:ext cx="1192213" cy="17256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7181" name="Rectangle 216"/>
          <p:cNvSpPr>
            <a:spLocks noChangeArrowheads="1"/>
          </p:cNvSpPr>
          <p:nvPr/>
        </p:nvSpPr>
        <p:spPr bwMode="auto">
          <a:xfrm>
            <a:off x="9251950" y="7938"/>
            <a:ext cx="1120775" cy="6842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7248" name="Picture 80" descr="sb10064568n-001副本"/>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0" y="1268413"/>
            <a:ext cx="9144000" cy="2951162"/>
          </a:xfrm>
          <a:prstGeom prst="rect">
            <a:avLst/>
          </a:prstGeom>
          <a:noFill/>
          <a:extLst>
            <a:ext uri="{909E8E84-426E-40DD-AFC4-6F175D3DCCD1}">
              <a14:hiddenFill xmlns="" xmlns:a14="http://schemas.microsoft.com/office/drawing/2010/main">
                <a:solidFill>
                  <a:srgbClr val="FFFFFF"/>
                </a:solidFill>
              </a14:hiddenFill>
            </a:ext>
          </a:extLst>
        </p:spPr>
      </p:pic>
      <p:pic>
        <p:nvPicPr>
          <p:cNvPr id="7249" name="Picture 81" descr="未标题-2"/>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6083300" y="1268413"/>
            <a:ext cx="3060700" cy="294957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srcRect/>
          <a:tile tx="0" ty="0" sx="100000" sy="100000" flip="none" algn="tl"/>
        </a:blipFill>
        <a:effectLst/>
      </p:bgPr>
    </p:bg>
    <p:spTree>
      <p:nvGrpSpPr>
        <p:cNvPr id="1" name=""/>
        <p:cNvGrpSpPr/>
        <p:nvPr/>
      </p:nvGrpSpPr>
      <p:grpSpPr>
        <a:xfrm>
          <a:off x="0" y="0"/>
          <a:ext cx="0" cy="0"/>
          <a:chOff x="0" y="0"/>
          <a:chExt cx="0" cy="0"/>
        </a:xfrm>
      </p:grpSpPr>
      <p:sp>
        <p:nvSpPr>
          <p:cNvPr id="8197" name="Rectangle 8"/>
          <p:cNvSpPr>
            <a:spLocks noGrp="1" noChangeArrowheads="1"/>
          </p:cNvSpPr>
          <p:nvPr>
            <p:ph type="title"/>
          </p:nvPr>
        </p:nvSpPr>
        <p:spPr bwMode="auto">
          <a:xfrm>
            <a:off x="755650" y="4508500"/>
            <a:ext cx="554831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8199" name="Picture 6" descr="Logo"/>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0"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0" y="476250"/>
            <a:ext cx="2133600" cy="21272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8202" name="Rectangle 15"/>
          <p:cNvSpPr>
            <a:spLocks noChangeArrowheads="1"/>
          </p:cNvSpPr>
          <p:nvPr/>
        </p:nvSpPr>
        <p:spPr bwMode="auto">
          <a:xfrm>
            <a:off x="-1952625" y="692150"/>
            <a:ext cx="1844675" cy="55006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8203" name="Group 83"/>
          <p:cNvGrpSpPr>
            <a:grpSpLocks/>
          </p:cNvGrpSpPr>
          <p:nvPr/>
        </p:nvGrpSpPr>
        <p:grpSpPr bwMode="auto">
          <a:xfrm>
            <a:off x="9324975" y="3367088"/>
            <a:ext cx="919163" cy="3490912"/>
            <a:chOff x="5839" y="2160"/>
            <a:chExt cx="579" cy="2199"/>
          </a:xfrm>
        </p:grpSpPr>
        <p:sp>
          <p:nvSpPr>
            <p:cNvPr id="8206" name="Rectangle 84"/>
            <p:cNvSpPr>
              <a:spLocks noChangeArrowheads="1"/>
            </p:cNvSpPr>
            <p:nvPr userDrawn="1"/>
          </p:nvSpPr>
          <p:spPr bwMode="auto">
            <a:xfrm>
              <a:off x="5839" y="2160"/>
              <a:ext cx="579" cy="2199"/>
            </a:xfrm>
            <a:prstGeom prst="rect">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8207" name="Group 85"/>
            <p:cNvGrpSpPr>
              <a:grpSpLocks/>
            </p:cNvGrpSpPr>
            <p:nvPr userDrawn="1"/>
          </p:nvGrpSpPr>
          <p:grpSpPr bwMode="auto">
            <a:xfrm>
              <a:off x="5893" y="2387"/>
              <a:ext cx="466" cy="115"/>
              <a:chOff x="5893" y="2387"/>
              <a:chExt cx="466" cy="115"/>
            </a:xfrm>
          </p:grpSpPr>
          <p:sp>
            <p:nvSpPr>
              <p:cNvPr id="8268" name="Rectangle 86"/>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9" name="Rectangle 87"/>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0" name="Rectangle 88"/>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1" name="Rectangle 89"/>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8" name="Group 90"/>
            <p:cNvGrpSpPr>
              <a:grpSpLocks/>
            </p:cNvGrpSpPr>
            <p:nvPr userDrawn="1"/>
          </p:nvGrpSpPr>
          <p:grpSpPr bwMode="auto">
            <a:xfrm>
              <a:off x="5893" y="2523"/>
              <a:ext cx="466" cy="115"/>
              <a:chOff x="5893" y="2523"/>
              <a:chExt cx="466" cy="115"/>
            </a:xfrm>
          </p:grpSpPr>
          <p:sp>
            <p:nvSpPr>
              <p:cNvPr id="8264" name="Rectangle 91"/>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5" name="Rectangle 92"/>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6" name="Rectangle 93"/>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7" name="Rectangle 94"/>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9" name="Group 95"/>
            <p:cNvGrpSpPr>
              <a:grpSpLocks/>
            </p:cNvGrpSpPr>
            <p:nvPr userDrawn="1"/>
          </p:nvGrpSpPr>
          <p:grpSpPr bwMode="auto">
            <a:xfrm>
              <a:off x="5893" y="2659"/>
              <a:ext cx="466" cy="115"/>
              <a:chOff x="5893" y="2659"/>
              <a:chExt cx="466" cy="115"/>
            </a:xfrm>
          </p:grpSpPr>
          <p:sp>
            <p:nvSpPr>
              <p:cNvPr id="8260" name="Rectangle 96"/>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1" name="Rectangle 97"/>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2" name="Rectangle 98"/>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3" name="Rectangle 99"/>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0" name="Group 100"/>
            <p:cNvGrpSpPr>
              <a:grpSpLocks/>
            </p:cNvGrpSpPr>
            <p:nvPr userDrawn="1"/>
          </p:nvGrpSpPr>
          <p:grpSpPr bwMode="auto">
            <a:xfrm>
              <a:off x="5893" y="2251"/>
              <a:ext cx="466" cy="119"/>
              <a:chOff x="5893" y="2251"/>
              <a:chExt cx="466" cy="119"/>
            </a:xfrm>
          </p:grpSpPr>
          <p:sp>
            <p:nvSpPr>
              <p:cNvPr id="8256" name="Rectangle 101"/>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7" name="Rectangle 102"/>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8" name="Rectangle 103"/>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9" name="Rectangle 104"/>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1" name="Group 105"/>
            <p:cNvGrpSpPr>
              <a:grpSpLocks/>
            </p:cNvGrpSpPr>
            <p:nvPr userDrawn="1"/>
          </p:nvGrpSpPr>
          <p:grpSpPr bwMode="auto">
            <a:xfrm>
              <a:off x="5893" y="2886"/>
              <a:ext cx="466" cy="115"/>
              <a:chOff x="5893" y="2886"/>
              <a:chExt cx="466" cy="115"/>
            </a:xfrm>
          </p:grpSpPr>
          <p:sp>
            <p:nvSpPr>
              <p:cNvPr id="8252" name="Rectangle 106"/>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3" name="Rectangle 107"/>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4" name="Rectangle 108"/>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5" name="Rectangle 109"/>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2" name="Group 110"/>
            <p:cNvGrpSpPr>
              <a:grpSpLocks/>
            </p:cNvGrpSpPr>
            <p:nvPr userDrawn="1"/>
          </p:nvGrpSpPr>
          <p:grpSpPr bwMode="auto">
            <a:xfrm>
              <a:off x="5893" y="3022"/>
              <a:ext cx="466" cy="115"/>
              <a:chOff x="5893" y="3022"/>
              <a:chExt cx="466" cy="115"/>
            </a:xfrm>
          </p:grpSpPr>
          <p:sp>
            <p:nvSpPr>
              <p:cNvPr id="8248" name="Rectangle 111"/>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9" name="Rectangle 112"/>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0" name="Rectangle 113"/>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1" name="Rectangle 114"/>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3" name="Group 115"/>
            <p:cNvGrpSpPr>
              <a:grpSpLocks/>
            </p:cNvGrpSpPr>
            <p:nvPr userDrawn="1"/>
          </p:nvGrpSpPr>
          <p:grpSpPr bwMode="auto">
            <a:xfrm>
              <a:off x="5893" y="3158"/>
              <a:ext cx="466" cy="115"/>
              <a:chOff x="5893" y="3158"/>
              <a:chExt cx="466" cy="115"/>
            </a:xfrm>
          </p:grpSpPr>
          <p:sp>
            <p:nvSpPr>
              <p:cNvPr id="8244" name="Rectangle 116"/>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5" name="Rectangle 117"/>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6" name="Rectangle 118"/>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7" name="Rectangle 119"/>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4" name="Group 120"/>
            <p:cNvGrpSpPr>
              <a:grpSpLocks/>
            </p:cNvGrpSpPr>
            <p:nvPr userDrawn="1"/>
          </p:nvGrpSpPr>
          <p:grpSpPr bwMode="auto">
            <a:xfrm>
              <a:off x="5893" y="3385"/>
              <a:ext cx="466" cy="115"/>
              <a:chOff x="5893" y="3385"/>
              <a:chExt cx="466" cy="115"/>
            </a:xfrm>
          </p:grpSpPr>
          <p:sp>
            <p:nvSpPr>
              <p:cNvPr id="8240" name="Rectangle 121"/>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1" name="Rectangle 122"/>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2" name="Rectangle 123"/>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3" name="Rectangle 124"/>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5" name="Group 125"/>
            <p:cNvGrpSpPr>
              <a:grpSpLocks/>
            </p:cNvGrpSpPr>
            <p:nvPr userDrawn="1"/>
          </p:nvGrpSpPr>
          <p:grpSpPr bwMode="auto">
            <a:xfrm>
              <a:off x="5893" y="3521"/>
              <a:ext cx="466" cy="115"/>
              <a:chOff x="5893" y="3521"/>
              <a:chExt cx="466" cy="115"/>
            </a:xfrm>
          </p:grpSpPr>
          <p:sp>
            <p:nvSpPr>
              <p:cNvPr id="8236" name="Rectangle 126"/>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7" name="Rectangle 127"/>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8" name="Rectangle 128"/>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9" name="Rectangle 129"/>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6" name="Group 130"/>
            <p:cNvGrpSpPr>
              <a:grpSpLocks/>
            </p:cNvGrpSpPr>
            <p:nvPr userDrawn="1"/>
          </p:nvGrpSpPr>
          <p:grpSpPr bwMode="auto">
            <a:xfrm>
              <a:off x="5893" y="3657"/>
              <a:ext cx="466" cy="115"/>
              <a:chOff x="5893" y="3657"/>
              <a:chExt cx="466" cy="115"/>
            </a:xfrm>
          </p:grpSpPr>
          <p:sp>
            <p:nvSpPr>
              <p:cNvPr id="8232" name="Rectangle 131"/>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 name="Rectangle 132"/>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4" name="Rectangle 133"/>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5" name="Rectangle 134"/>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35"/>
            <p:cNvGrpSpPr>
              <a:grpSpLocks/>
            </p:cNvGrpSpPr>
            <p:nvPr userDrawn="1"/>
          </p:nvGrpSpPr>
          <p:grpSpPr bwMode="auto">
            <a:xfrm>
              <a:off x="5893" y="3884"/>
              <a:ext cx="466" cy="115"/>
              <a:chOff x="5893" y="3884"/>
              <a:chExt cx="466" cy="115"/>
            </a:xfrm>
          </p:grpSpPr>
          <p:sp>
            <p:nvSpPr>
              <p:cNvPr id="8228" name="Rectangle 136"/>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9" name="Rectangle 137"/>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0" name="Rectangle 138"/>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1" name="Rectangle 139"/>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8" name="Group 140"/>
            <p:cNvGrpSpPr>
              <a:grpSpLocks/>
            </p:cNvGrpSpPr>
            <p:nvPr userDrawn="1"/>
          </p:nvGrpSpPr>
          <p:grpSpPr bwMode="auto">
            <a:xfrm>
              <a:off x="5893" y="4026"/>
              <a:ext cx="466" cy="115"/>
              <a:chOff x="5893" y="4026"/>
              <a:chExt cx="466" cy="115"/>
            </a:xfrm>
          </p:grpSpPr>
          <p:sp>
            <p:nvSpPr>
              <p:cNvPr id="8224" name="Rectangle 141"/>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5" name="Rectangle 142"/>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6" name="Rectangle 143"/>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7" name="Rectangle 144"/>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9" name="Group 145"/>
            <p:cNvGrpSpPr>
              <a:grpSpLocks/>
            </p:cNvGrpSpPr>
            <p:nvPr userDrawn="1"/>
          </p:nvGrpSpPr>
          <p:grpSpPr bwMode="auto">
            <a:xfrm>
              <a:off x="5893" y="4167"/>
              <a:ext cx="466" cy="115"/>
              <a:chOff x="5893" y="4167"/>
              <a:chExt cx="466" cy="115"/>
            </a:xfrm>
          </p:grpSpPr>
          <p:sp>
            <p:nvSpPr>
              <p:cNvPr id="8220" name="Rectangle 146"/>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1" name="Rectangle 147"/>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2" name="Rectangle 148"/>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3" name="Rectangle 149"/>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204" name="Rectangle 150"/>
          <p:cNvSpPr>
            <a:spLocks noChangeArrowheads="1"/>
          </p:cNvSpPr>
          <p:nvPr/>
        </p:nvSpPr>
        <p:spPr bwMode="auto">
          <a:xfrm>
            <a:off x="9251950" y="1341438"/>
            <a:ext cx="1192213" cy="17256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8205" name="Rectangle 151"/>
          <p:cNvSpPr>
            <a:spLocks noChangeArrowheads="1"/>
          </p:cNvSpPr>
          <p:nvPr/>
        </p:nvSpPr>
        <p:spPr bwMode="auto">
          <a:xfrm>
            <a:off x="9251950" y="7938"/>
            <a:ext cx="1120775" cy="6842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8272" name="Picture 80" descr="89738649副本"/>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0" y="1268413"/>
            <a:ext cx="9144000" cy="2951162"/>
          </a:xfrm>
          <a:prstGeom prst="rect">
            <a:avLst/>
          </a:prstGeom>
          <a:noFill/>
          <a:extLst>
            <a:ext uri="{909E8E84-426E-40DD-AFC4-6F175D3DCCD1}">
              <a14:hiddenFill xmlns="" xmlns:a14="http://schemas.microsoft.com/office/drawing/2010/main">
                <a:solidFill>
                  <a:srgbClr val="FFFFFF"/>
                </a:solidFill>
              </a14:hiddenFill>
            </a:ext>
          </a:extLst>
        </p:spPr>
      </p:pic>
      <p:pic>
        <p:nvPicPr>
          <p:cNvPr id="8273" name="Picture 81" descr="未标题-2"/>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6083300" y="1268413"/>
            <a:ext cx="3060700" cy="294957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20"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cstate="print"/>
          <a:srcRect/>
          <a:tile tx="0" ty="0" sx="100000" sy="100000" flip="none" algn="tl"/>
        </a:blip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0"/>
            <a:ext cx="9144000" cy="6858000"/>
          </a:xfrm>
          <a:prstGeom prst="rect">
            <a:avLst/>
          </a:prstGeom>
          <a:solidFill>
            <a:srgbClr val="EAEAEA"/>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a:lnSpc>
                <a:spcPct val="140000"/>
              </a:lnSpc>
              <a:buClr>
                <a:srgbClr val="FF0000"/>
              </a:buClr>
              <a:buSzPct val="90000"/>
              <a:buFont typeface="Wingdings" pitchFamily="2" charset="2"/>
              <a:buChar char="l"/>
            </a:pPr>
            <a:endParaRPr lang="zh-CN" altLang="en-US" sz="1400" b="1">
              <a:solidFill>
                <a:srgbClr val="000000"/>
              </a:solidFill>
              <a:latin typeface="Arial" pitchFamily="34" charset="0"/>
              <a:ea typeface="华文细黑" pitchFamily="2" charset="-122"/>
            </a:endParaRPr>
          </a:p>
        </p:txBody>
      </p:sp>
      <p:sp>
        <p:nvSpPr>
          <p:cNvPr id="9219" name="Rectangle 13"/>
          <p:cNvSpPr>
            <a:spLocks noGrp="1" noChangeArrowheads="1"/>
          </p:cNvSpPr>
          <p:nvPr>
            <p:ph type="title"/>
          </p:nvPr>
        </p:nvSpPr>
        <p:spPr bwMode="auto">
          <a:xfrm>
            <a:off x="755650" y="325438"/>
            <a:ext cx="7632700" cy="871537"/>
          </a:xfrm>
          <a:prstGeom prst="rect">
            <a:avLst/>
          </a:prstGeom>
          <a:noFill/>
          <a:ln>
            <a:noFill/>
          </a:ln>
          <a:effectLst/>
          <a:extLst>
            <a:ext uri="{909E8E84-426E-40DD-AFC4-6F175D3DCCD1}">
              <a14:hiddenFill xmlns="" xmlns:a14="http://schemas.microsoft.com/office/drawing/2010/main">
                <a:solidFill>
                  <a:srgbClr val="FFCC66"/>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9220" name="Rectangle 68"/>
          <p:cNvSpPr>
            <a:spLocks noGrp="1" noChangeArrowheads="1"/>
          </p:cNvSpPr>
          <p:nvPr>
            <p:ph type="body" idx="1"/>
          </p:nvPr>
        </p:nvSpPr>
        <p:spPr bwMode="auto">
          <a:xfrm>
            <a:off x="755650" y="1628775"/>
            <a:ext cx="7632700" cy="4194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9221" name="Rectangle 13"/>
          <p:cNvSpPr>
            <a:spLocks noChangeArrowheads="1"/>
          </p:cNvSpPr>
          <p:nvPr/>
        </p:nvSpPr>
        <p:spPr bwMode="auto">
          <a:xfrm>
            <a:off x="-1952625" y="692150"/>
            <a:ext cx="1844675" cy="55006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dirty="0">
                <a:solidFill>
                  <a:srgbClr val="FFFFFF"/>
                </a:solidFill>
              </a:rPr>
              <a:t>英文标题</a:t>
            </a:r>
            <a:r>
              <a:rPr lang="en-US" altLang="zh-CN" sz="1100" dirty="0">
                <a:solidFill>
                  <a:srgbClr val="FFFFFF"/>
                </a:solidFill>
              </a:rPr>
              <a:t>:32-</a:t>
            </a:r>
            <a:r>
              <a:rPr lang="en-US" altLang="zh-CN" sz="1100" dirty="0" err="1">
                <a:solidFill>
                  <a:srgbClr val="FFFFFF"/>
                </a:solidFill>
              </a:rPr>
              <a:t>35pt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内部使用字体 </a:t>
            </a:r>
            <a:r>
              <a:rPr lang="en-US" altLang="zh-CN" sz="1100" dirty="0">
                <a:solidFill>
                  <a:srgbClr val="FFFFFF"/>
                </a:solidFill>
              </a:rPr>
              <a:t>:</a:t>
            </a:r>
          </a:p>
          <a:p>
            <a:pPr marL="342900" indent="-342900" algn="r" eaLnBrk="0" hangingPunct="0">
              <a:lnSpc>
                <a:spcPct val="125000"/>
              </a:lnSpc>
              <a:spcBef>
                <a:spcPct val="20000"/>
              </a:spcBef>
              <a:buFont typeface="Arial" pitchFamily="34" charset="0"/>
              <a:buNone/>
            </a:pPr>
            <a:r>
              <a:rPr lang="en-US" altLang="zh-CN" sz="1100" dirty="0" err="1">
                <a:solidFill>
                  <a:srgbClr val="FFFFFF"/>
                </a:solidFill>
              </a:rPr>
              <a:t>FrutigerNext</a:t>
            </a:r>
            <a:r>
              <a:rPr lang="en-US" altLang="zh-CN" sz="1100" dirty="0">
                <a:solidFill>
                  <a:srgbClr val="FFFFFF"/>
                </a:solidFill>
              </a:rPr>
              <a:t> LT Medium</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外部使用字体 </a:t>
            </a:r>
            <a:r>
              <a:rPr lang="en-US" altLang="zh-CN" sz="1100" dirty="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中文标题</a:t>
            </a:r>
            <a:r>
              <a:rPr lang="en-US" altLang="zh-CN" sz="1100" dirty="0">
                <a:solidFill>
                  <a:srgbClr val="FFFFFF"/>
                </a:solidFill>
              </a:rPr>
              <a:t>:30-</a:t>
            </a:r>
            <a:r>
              <a:rPr lang="en-US" altLang="zh-CN" sz="1100" dirty="0" err="1">
                <a:solidFill>
                  <a:srgbClr val="FFFFFF"/>
                </a:solidFill>
              </a:rPr>
              <a:t>32pt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英文正文</a:t>
            </a:r>
            <a:r>
              <a:rPr lang="en-US" altLang="zh-CN" sz="1100" dirty="0">
                <a:solidFill>
                  <a:srgbClr val="FFFFFF"/>
                </a:solidFill>
              </a:rPr>
              <a:t>:20-</a:t>
            </a:r>
            <a:r>
              <a:rPr lang="en-US" altLang="zh-CN" sz="1100" dirty="0" err="1">
                <a:solidFill>
                  <a:srgbClr val="FFFFFF"/>
                </a:solidFill>
              </a:rPr>
              <a:t>22pt</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a:t>
            </a:r>
            <a:r>
              <a:rPr lang="en-US" altLang="zh-CN" sz="1100" dirty="0" err="1">
                <a:solidFill>
                  <a:srgbClr val="FFFFFF"/>
                </a:solidFill>
              </a:rPr>
              <a:t>18pt</a:t>
            </a:r>
            <a:r>
              <a:rPr lang="en-US" altLang="zh-CN" sz="1100" dirty="0">
                <a:solidFill>
                  <a:srgbClr val="FFFFFF"/>
                </a:solidFill>
              </a:rPr>
              <a:t>  </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内部使用字体 </a:t>
            </a:r>
            <a:r>
              <a:rPr lang="en-US" altLang="zh-CN" sz="1100" dirty="0">
                <a:solidFill>
                  <a:srgbClr val="FFFFFF"/>
                </a:solidFill>
              </a:rPr>
              <a:t>:</a:t>
            </a:r>
          </a:p>
          <a:p>
            <a:pPr marL="342900" indent="-342900" algn="r" eaLnBrk="0" hangingPunct="0">
              <a:lnSpc>
                <a:spcPct val="125000"/>
              </a:lnSpc>
              <a:spcBef>
                <a:spcPct val="20000"/>
              </a:spcBef>
              <a:buFont typeface="Arial" pitchFamily="34" charset="0"/>
              <a:buNone/>
            </a:pPr>
            <a:r>
              <a:rPr lang="en-US" altLang="zh-CN" sz="1100" dirty="0" err="1">
                <a:solidFill>
                  <a:srgbClr val="FFFFFF"/>
                </a:solidFill>
              </a:rPr>
              <a:t>FrutigerNext</a:t>
            </a:r>
            <a:r>
              <a:rPr lang="en-US" altLang="zh-CN" sz="1100" dirty="0">
                <a:solidFill>
                  <a:srgbClr val="FFFFFF"/>
                </a:solidFill>
              </a:rPr>
              <a:t> LT Regular</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外部使用字体 </a:t>
            </a:r>
            <a:r>
              <a:rPr lang="en-US" altLang="zh-CN" sz="1100" dirty="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中文正文</a:t>
            </a:r>
            <a:r>
              <a:rPr lang="en-US" altLang="zh-CN" sz="1100" dirty="0">
                <a:solidFill>
                  <a:srgbClr val="FFFFFF"/>
                </a:solidFill>
              </a:rPr>
              <a:t>:18-</a:t>
            </a:r>
            <a:r>
              <a:rPr lang="en-US" altLang="zh-CN" sz="1100" dirty="0" err="1">
                <a:solidFill>
                  <a:srgbClr val="FFFFFF"/>
                </a:solidFill>
              </a:rPr>
              <a:t>20pt</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a:t>
            </a:r>
            <a:r>
              <a:rPr lang="en-US" altLang="zh-CN" sz="1100" dirty="0" err="1">
                <a:solidFill>
                  <a:srgbClr val="FFFFFF"/>
                </a:solidFill>
              </a:rPr>
              <a:t>18pt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a:t>
            </a:r>
            <a:r>
              <a:rPr lang="zh-CN" altLang="en-US" sz="1100" dirty="0">
                <a:solidFill>
                  <a:srgbClr val="FFFFFF"/>
                </a:solidFill>
                <a:latin typeface="Arial" pitchFamily="34" charset="0"/>
                <a:ea typeface="黑体" pitchFamily="49" charset="-122"/>
              </a:rPr>
              <a:t> </a:t>
            </a:r>
          </a:p>
        </p:txBody>
      </p:sp>
      <p:grpSp>
        <p:nvGrpSpPr>
          <p:cNvPr id="9222" name="Group 14"/>
          <p:cNvGrpSpPr>
            <a:grpSpLocks/>
          </p:cNvGrpSpPr>
          <p:nvPr/>
        </p:nvGrpSpPr>
        <p:grpSpPr bwMode="auto">
          <a:xfrm>
            <a:off x="9324975" y="3367088"/>
            <a:ext cx="919163" cy="3490912"/>
            <a:chOff x="5839" y="2160"/>
            <a:chExt cx="579" cy="2199"/>
          </a:xfrm>
        </p:grpSpPr>
        <p:sp>
          <p:nvSpPr>
            <p:cNvPr id="9225" name="Rectangle 15"/>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9226" name="Group 16"/>
            <p:cNvGrpSpPr>
              <a:grpSpLocks/>
            </p:cNvGrpSpPr>
            <p:nvPr userDrawn="1"/>
          </p:nvGrpSpPr>
          <p:grpSpPr bwMode="auto">
            <a:xfrm>
              <a:off x="5893" y="2387"/>
              <a:ext cx="466" cy="115"/>
              <a:chOff x="5893" y="2387"/>
              <a:chExt cx="466" cy="115"/>
            </a:xfrm>
          </p:grpSpPr>
          <p:sp>
            <p:nvSpPr>
              <p:cNvPr id="9287" name="Rectangle 17"/>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8" name="Rectangle 18"/>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9" name="Rectangle 19"/>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0" name="Rectangle 20"/>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7" name="Group 21"/>
            <p:cNvGrpSpPr>
              <a:grpSpLocks/>
            </p:cNvGrpSpPr>
            <p:nvPr userDrawn="1"/>
          </p:nvGrpSpPr>
          <p:grpSpPr bwMode="auto">
            <a:xfrm>
              <a:off x="5893" y="2523"/>
              <a:ext cx="466" cy="115"/>
              <a:chOff x="5893" y="2523"/>
              <a:chExt cx="466" cy="115"/>
            </a:xfrm>
          </p:grpSpPr>
          <p:sp>
            <p:nvSpPr>
              <p:cNvPr id="9283" name="Rectangle 22"/>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4" name="Rectangle 23"/>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5" name="Rectangle 24"/>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Rectangle 25"/>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8" name="Group 26"/>
            <p:cNvGrpSpPr>
              <a:grpSpLocks/>
            </p:cNvGrpSpPr>
            <p:nvPr userDrawn="1"/>
          </p:nvGrpSpPr>
          <p:grpSpPr bwMode="auto">
            <a:xfrm>
              <a:off x="5893" y="2659"/>
              <a:ext cx="466" cy="115"/>
              <a:chOff x="5893" y="2659"/>
              <a:chExt cx="466" cy="115"/>
            </a:xfrm>
          </p:grpSpPr>
          <p:sp>
            <p:nvSpPr>
              <p:cNvPr id="9279" name="Rectangle 27"/>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0" name="Rectangle 28"/>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1" name="Rectangle 29"/>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2" name="Rectangle 30"/>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9" name="Group 31"/>
            <p:cNvGrpSpPr>
              <a:grpSpLocks/>
            </p:cNvGrpSpPr>
            <p:nvPr userDrawn="1"/>
          </p:nvGrpSpPr>
          <p:grpSpPr bwMode="auto">
            <a:xfrm>
              <a:off x="5893" y="2251"/>
              <a:ext cx="466" cy="119"/>
              <a:chOff x="5893" y="2251"/>
              <a:chExt cx="466" cy="119"/>
            </a:xfrm>
          </p:grpSpPr>
          <p:sp>
            <p:nvSpPr>
              <p:cNvPr id="9275" name="Rectangle 32"/>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6" name="Rectangle 33"/>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7" name="Rectangle 34"/>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8" name="Rectangle 35"/>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0" name="Group 36"/>
            <p:cNvGrpSpPr>
              <a:grpSpLocks/>
            </p:cNvGrpSpPr>
            <p:nvPr userDrawn="1"/>
          </p:nvGrpSpPr>
          <p:grpSpPr bwMode="auto">
            <a:xfrm>
              <a:off x="5893" y="2886"/>
              <a:ext cx="466" cy="115"/>
              <a:chOff x="5893" y="2886"/>
              <a:chExt cx="466" cy="115"/>
            </a:xfrm>
          </p:grpSpPr>
          <p:sp>
            <p:nvSpPr>
              <p:cNvPr id="9271" name="Rectangle 37"/>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2" name="Rectangle 38"/>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3" name="Rectangle 39"/>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4" name="Rectangle 40"/>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1" name="Group 41"/>
            <p:cNvGrpSpPr>
              <a:grpSpLocks/>
            </p:cNvGrpSpPr>
            <p:nvPr userDrawn="1"/>
          </p:nvGrpSpPr>
          <p:grpSpPr bwMode="auto">
            <a:xfrm>
              <a:off x="5893" y="3022"/>
              <a:ext cx="466" cy="115"/>
              <a:chOff x="5893" y="3022"/>
              <a:chExt cx="466" cy="115"/>
            </a:xfrm>
          </p:grpSpPr>
          <p:sp>
            <p:nvSpPr>
              <p:cNvPr id="9267" name="Rectangle 42"/>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Rectangle 43"/>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Rectangle 44"/>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Rectangle 45"/>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2" name="Group 46"/>
            <p:cNvGrpSpPr>
              <a:grpSpLocks/>
            </p:cNvGrpSpPr>
            <p:nvPr userDrawn="1"/>
          </p:nvGrpSpPr>
          <p:grpSpPr bwMode="auto">
            <a:xfrm>
              <a:off x="5893" y="3158"/>
              <a:ext cx="466" cy="115"/>
              <a:chOff x="5893" y="3158"/>
              <a:chExt cx="466" cy="115"/>
            </a:xfrm>
          </p:grpSpPr>
          <p:sp>
            <p:nvSpPr>
              <p:cNvPr id="9263" name="Rectangle 47"/>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4" name="Rectangle 48"/>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5" name="Rectangle 49"/>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Rectangle 50"/>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3" name="Group 51"/>
            <p:cNvGrpSpPr>
              <a:grpSpLocks/>
            </p:cNvGrpSpPr>
            <p:nvPr userDrawn="1"/>
          </p:nvGrpSpPr>
          <p:grpSpPr bwMode="auto">
            <a:xfrm>
              <a:off x="5893" y="3385"/>
              <a:ext cx="466" cy="115"/>
              <a:chOff x="5893" y="3385"/>
              <a:chExt cx="466" cy="115"/>
            </a:xfrm>
          </p:grpSpPr>
          <p:sp>
            <p:nvSpPr>
              <p:cNvPr id="9259" name="Rectangle 52"/>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0" name="Rectangle 53"/>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1" name="Rectangle 54"/>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2" name="Rectangle 55"/>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4" name="Group 56"/>
            <p:cNvGrpSpPr>
              <a:grpSpLocks/>
            </p:cNvGrpSpPr>
            <p:nvPr userDrawn="1"/>
          </p:nvGrpSpPr>
          <p:grpSpPr bwMode="auto">
            <a:xfrm>
              <a:off x="5893" y="3521"/>
              <a:ext cx="466" cy="115"/>
              <a:chOff x="5893" y="3521"/>
              <a:chExt cx="466" cy="115"/>
            </a:xfrm>
          </p:grpSpPr>
          <p:sp>
            <p:nvSpPr>
              <p:cNvPr id="9255" name="Rectangle 57"/>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6" name="Rectangle 58"/>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7" name="Rectangle 59"/>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8" name="Rectangle 60"/>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5" name="Group 61"/>
            <p:cNvGrpSpPr>
              <a:grpSpLocks/>
            </p:cNvGrpSpPr>
            <p:nvPr userDrawn="1"/>
          </p:nvGrpSpPr>
          <p:grpSpPr bwMode="auto">
            <a:xfrm>
              <a:off x="5893" y="3657"/>
              <a:ext cx="466" cy="115"/>
              <a:chOff x="5893" y="3657"/>
              <a:chExt cx="466" cy="115"/>
            </a:xfrm>
          </p:grpSpPr>
          <p:sp>
            <p:nvSpPr>
              <p:cNvPr id="9251" name="Rectangle 62"/>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2" name="Rectangle 63"/>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3" name="Rectangle 64"/>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4" name="Rectangle 65"/>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6" name="Group 66"/>
            <p:cNvGrpSpPr>
              <a:grpSpLocks/>
            </p:cNvGrpSpPr>
            <p:nvPr userDrawn="1"/>
          </p:nvGrpSpPr>
          <p:grpSpPr bwMode="auto">
            <a:xfrm>
              <a:off x="5893" y="3884"/>
              <a:ext cx="466" cy="115"/>
              <a:chOff x="5893" y="3884"/>
              <a:chExt cx="466" cy="115"/>
            </a:xfrm>
          </p:grpSpPr>
          <p:sp>
            <p:nvSpPr>
              <p:cNvPr id="9247" name="Rectangle 67"/>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8" name="Rectangle 68"/>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9" name="Rectangle 69"/>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0" name="Rectangle 70"/>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7" name="Group 71"/>
            <p:cNvGrpSpPr>
              <a:grpSpLocks/>
            </p:cNvGrpSpPr>
            <p:nvPr userDrawn="1"/>
          </p:nvGrpSpPr>
          <p:grpSpPr bwMode="auto">
            <a:xfrm>
              <a:off x="5893" y="4026"/>
              <a:ext cx="466" cy="115"/>
              <a:chOff x="5893" y="4026"/>
              <a:chExt cx="466" cy="115"/>
            </a:xfrm>
          </p:grpSpPr>
          <p:sp>
            <p:nvSpPr>
              <p:cNvPr id="9243" name="Rectangle 72"/>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4" name="Rectangle 73"/>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5" name="Rectangle 74"/>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6" name="Rectangle 75"/>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8" name="Group 76"/>
            <p:cNvGrpSpPr>
              <a:grpSpLocks/>
            </p:cNvGrpSpPr>
            <p:nvPr userDrawn="1"/>
          </p:nvGrpSpPr>
          <p:grpSpPr bwMode="auto">
            <a:xfrm>
              <a:off x="5893" y="4167"/>
              <a:ext cx="466" cy="115"/>
              <a:chOff x="5893" y="4167"/>
              <a:chExt cx="466" cy="115"/>
            </a:xfrm>
          </p:grpSpPr>
          <p:sp>
            <p:nvSpPr>
              <p:cNvPr id="9239" name="Rectangle 77"/>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0" name="Rectangle 78"/>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1" name="Rectangle 79"/>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2" name="Rectangle 80"/>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223" name="Rectangle 81"/>
          <p:cNvSpPr>
            <a:spLocks noChangeArrowheads="1"/>
          </p:cNvSpPr>
          <p:nvPr/>
        </p:nvSpPr>
        <p:spPr bwMode="auto">
          <a:xfrm>
            <a:off x="9251950" y="1341438"/>
            <a:ext cx="1192213" cy="17256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9224" name="Rectangle 82"/>
          <p:cNvSpPr>
            <a:spLocks noChangeArrowheads="1"/>
          </p:cNvSpPr>
          <p:nvPr/>
        </p:nvSpPr>
        <p:spPr bwMode="auto">
          <a:xfrm>
            <a:off x="9251950" y="7938"/>
            <a:ext cx="1120775" cy="6842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chemeClr val="bg2"/>
              </a:buClr>
              <a:buSzPct val="60000"/>
              <a:buFont typeface="Wingdings"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000">
          <a:solidFill>
            <a:schemeClr val="tx1"/>
          </a:solidFill>
          <a:latin typeface="+mn-lt"/>
          <a:ea typeface="黑体" pitchFamily="49" charset="-122"/>
          <a:cs typeface="Arial" pitchFamily="34" charset="0"/>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srcRect/>
          <a:tile tx="0" ty="0" sx="100000" sy="100000" flip="none" algn="tl"/>
        </a:blip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0" y="6224588"/>
            <a:ext cx="9150350" cy="636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755650" y="6451600"/>
            <a:ext cx="2540000" cy="1825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7508875" y="6386513"/>
            <a:ext cx="1311275"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755650" y="325438"/>
            <a:ext cx="7632700" cy="871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755650" y="1628775"/>
            <a:ext cx="7632700" cy="4194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1952625" y="692150"/>
            <a:ext cx="1844675" cy="55006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b="1">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9324975" y="3367088"/>
            <a:ext cx="919163" cy="3490912"/>
            <a:chOff x="5839" y="2160"/>
            <a:chExt cx="579" cy="2199"/>
          </a:xfrm>
        </p:grpSpPr>
        <p:sp>
          <p:nvSpPr>
            <p:cNvPr id="10253" name="Rectangle 17"/>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51" name="Rectangle 83"/>
          <p:cNvSpPr>
            <a:spLocks noChangeArrowheads="1"/>
          </p:cNvSpPr>
          <p:nvPr/>
        </p:nvSpPr>
        <p:spPr bwMode="auto">
          <a:xfrm>
            <a:off x="9251950" y="1341438"/>
            <a:ext cx="1192213" cy="17256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10252" name="Rectangle 84"/>
          <p:cNvSpPr>
            <a:spLocks noChangeArrowheads="1"/>
          </p:cNvSpPr>
          <p:nvPr/>
        </p:nvSpPr>
        <p:spPr bwMode="auto">
          <a:xfrm>
            <a:off x="9251950" y="7938"/>
            <a:ext cx="1120775" cy="6842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rgbClr val="777777"/>
              </a:buClr>
              <a:buSzPct val="60000"/>
              <a:buFont typeface="Wingdings"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9" name="Rectangle 21"/>
          <p:cNvSpPr>
            <a:spLocks noChangeArrowheads="1"/>
          </p:cNvSpPr>
          <p:nvPr/>
        </p:nvSpPr>
        <p:spPr bwMode="auto">
          <a:xfrm>
            <a:off x="3785716" y="6465937"/>
            <a:ext cx="1527487"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6361113" y="6489701"/>
            <a:ext cx="1803399"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822"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srcRect/>
          <a:tile tx="0" ty="0" sx="100000" sy="100000" flip="none" algn="tl"/>
        </a:blip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0" y="5897563"/>
            <a:ext cx="9144000" cy="960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1952625" y="692150"/>
            <a:ext cx="1844675" cy="55006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pPr>
            <a:r>
              <a:rPr lang="en-US" altLang="zh-CN" sz="1100">
                <a:solidFill>
                  <a:srgbClr val="FFFFFF"/>
                </a:solidFill>
              </a:rPr>
              <a:t>FrutigerNext LT Medium</a:t>
            </a: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pPr>
            <a:r>
              <a:rPr lang="en-US" altLang="zh-CN" sz="1100">
                <a:solidFill>
                  <a:srgbClr val="FFFFFF"/>
                </a:solidFill>
              </a:rPr>
              <a:t>FrutigerNext LT Regular</a:t>
            </a: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a:solidFill>
                  <a:srgbClr val="FFFFFF"/>
                </a:solidFill>
                <a:latin typeface="Arial" pitchFamily="34" charset="0"/>
              </a:rPr>
              <a:t> </a:t>
            </a:r>
          </a:p>
        </p:txBody>
      </p:sp>
      <p:grpSp>
        <p:nvGrpSpPr>
          <p:cNvPr id="11270" name="Group 11"/>
          <p:cNvGrpSpPr>
            <a:grpSpLocks/>
          </p:cNvGrpSpPr>
          <p:nvPr/>
        </p:nvGrpSpPr>
        <p:grpSpPr bwMode="auto">
          <a:xfrm>
            <a:off x="9324975" y="3367088"/>
            <a:ext cx="919163" cy="3490912"/>
            <a:chOff x="5839" y="2160"/>
            <a:chExt cx="579" cy="2199"/>
          </a:xfrm>
        </p:grpSpPr>
        <p:sp>
          <p:nvSpPr>
            <p:cNvPr id="11273" name="Rectangle 12"/>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1271" name="Rectangle 78"/>
          <p:cNvSpPr>
            <a:spLocks noChangeArrowheads="1"/>
          </p:cNvSpPr>
          <p:nvPr/>
        </p:nvSpPr>
        <p:spPr bwMode="auto">
          <a:xfrm>
            <a:off x="9251950" y="1341438"/>
            <a:ext cx="1192213" cy="17256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pPr>
            <a:r>
              <a:rPr lang="zh-CN" altLang="en-US" sz="1100">
                <a:solidFill>
                  <a:srgbClr val="FFFFFF"/>
                </a:solidFill>
              </a:rPr>
              <a:t>配色参考方案：</a:t>
            </a:r>
          </a:p>
          <a:p>
            <a:pPr eaLnBrk="0" hangingPunct="0">
              <a:lnSpc>
                <a:spcPct val="120000"/>
              </a:lnSpc>
              <a:spcBef>
                <a:spcPct val="20000"/>
              </a:spcBef>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11272" name="Rectangle 79"/>
          <p:cNvSpPr>
            <a:spLocks noChangeArrowheads="1"/>
          </p:cNvSpPr>
          <p:nvPr/>
        </p:nvSpPr>
        <p:spPr bwMode="auto">
          <a:xfrm>
            <a:off x="9251950" y="7938"/>
            <a:ext cx="1120775" cy="68421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5" name="TextBox 74"/>
          <p:cNvSpPr txBox="1"/>
          <p:nvPr/>
        </p:nvSpPr>
        <p:spPr>
          <a:xfrm>
            <a:off x="755650" y="4508500"/>
            <a:ext cx="7632700" cy="124649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宋体"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宋体"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宋体"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宋体" charset="-122"/>
              <a:cs typeface="+mn-cs"/>
            </a:endParaRPr>
          </a:p>
        </p:txBody>
      </p:sp>
      <p:sp>
        <p:nvSpPr>
          <p:cNvPr id="78" name="Text Box 7"/>
          <p:cNvSpPr txBox="1">
            <a:spLocks noChangeArrowheads="1"/>
          </p:cNvSpPr>
          <p:nvPr/>
        </p:nvSpPr>
        <p:spPr bwMode="auto">
          <a:xfrm>
            <a:off x="3200525" y="2668588"/>
            <a:ext cx="2742949" cy="7613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400"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3161636" y="3429000"/>
            <a:ext cx="2820727" cy="4843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600" dirty="0">
                <a:solidFill>
                  <a:srgbClr val="666666"/>
                </a:solidFill>
                <a:latin typeface="+mn-lt"/>
                <a:ea typeface="ＭＳ Ｐゴシック" pitchFamily="34" charset="-128"/>
              </a:rPr>
              <a:t>www.huawei.com</a:t>
            </a:r>
            <a:endParaRPr lang="en-US" altLang="zh-CN" sz="2600"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23"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标题 10"/>
          <p:cNvSpPr>
            <a:spLocks noGrp="1"/>
          </p:cNvSpPr>
          <p:nvPr>
            <p:ph type="title"/>
          </p:nvPr>
        </p:nvSpPr>
        <p:spPr>
          <a:xfrm>
            <a:off x="755650" y="2175084"/>
            <a:ext cx="5616575" cy="586957"/>
          </a:xfrm>
        </p:spPr>
        <p:txBody>
          <a:bodyPr/>
          <a:lstStyle/>
          <a:p>
            <a:r>
              <a:rPr lang="en-US" altLang="zh-CN" dirty="0" err="1" smtClean="0"/>
              <a:t>Hadoop</a:t>
            </a:r>
            <a:r>
              <a:rPr lang="en-US" altLang="zh-CN" dirty="0" smtClean="0"/>
              <a:t> job</a:t>
            </a:r>
            <a:r>
              <a:rPr lang="zh-CN" altLang="en-US" dirty="0" smtClean="0"/>
              <a:t>问题定位方法</a:t>
            </a:r>
            <a:endParaRPr lang="zh-CN" altLang="en-US" dirty="0"/>
          </a:p>
        </p:txBody>
      </p:sp>
      <p:sp>
        <p:nvSpPr>
          <p:cNvPr id="6" name="TextBox 5"/>
          <p:cNvSpPr txBox="1"/>
          <p:nvPr/>
        </p:nvSpPr>
        <p:spPr>
          <a:xfrm>
            <a:off x="755576" y="5589240"/>
            <a:ext cx="4320480" cy="605294"/>
          </a:xfrm>
          <a:prstGeom prst="rect">
            <a:avLst/>
          </a:prstGeom>
          <a:noFill/>
        </p:spPr>
        <p:txBody>
          <a:bodyPr wrap="square" lIns="0" rtlCol="0">
            <a:spAutoFit/>
          </a:bodyPr>
          <a:lstStyle/>
          <a:p>
            <a:pPr lvl="0" fontAlgn="t">
              <a:lnSpc>
                <a:spcPts val="2000"/>
              </a:lnSpc>
            </a:pPr>
            <a:r>
              <a:rPr lang="en-US" altLang="zh-CN" sz="1400" dirty="0" smtClean="0">
                <a:solidFill>
                  <a:srgbClr val="990000"/>
                </a:solidFill>
                <a:latin typeface="FrutigerNext LT Medium"/>
              </a:rPr>
              <a:t>Author/ Email: </a:t>
            </a:r>
            <a:r>
              <a:rPr lang="en-US" altLang="zh-CN" sz="1400" dirty="0" smtClean="0">
                <a:solidFill>
                  <a:srgbClr val="B2B2B2">
                    <a:lumMod val="50000"/>
                  </a:srgbClr>
                </a:solidFill>
                <a:latin typeface="FrutigerNext LT Medium"/>
              </a:rPr>
              <a:t>Steven</a:t>
            </a:r>
            <a:endParaRPr lang="zh-CN" altLang="zh-CN" sz="1400" dirty="0" smtClean="0">
              <a:solidFill>
                <a:srgbClr val="B2B2B2">
                  <a:lumMod val="50000"/>
                </a:srgbClr>
              </a:solidFill>
              <a:latin typeface="FrutigerNext LT Medium"/>
            </a:endParaRPr>
          </a:p>
          <a:p>
            <a:pPr lvl="0" fontAlgn="t">
              <a:lnSpc>
                <a:spcPts val="2000"/>
              </a:lnSpc>
            </a:pPr>
            <a:r>
              <a:rPr lang="en-US" altLang="zh-CN" sz="1400" dirty="0" smtClean="0">
                <a:solidFill>
                  <a:srgbClr val="990000"/>
                </a:solidFill>
                <a:latin typeface="FrutigerNext LT Medium"/>
              </a:rPr>
              <a:t>Version:</a:t>
            </a:r>
            <a:r>
              <a:rPr lang="en-US" altLang="zh-CN" sz="1400" dirty="0" smtClean="0">
                <a:solidFill>
                  <a:srgbClr val="B2B2B2">
                    <a:lumMod val="50000"/>
                  </a:srgbClr>
                </a:solidFill>
                <a:latin typeface="FrutigerNext LT Medium"/>
              </a:rPr>
              <a:t> V1.0(20170727)</a:t>
            </a:r>
            <a:endParaRPr lang="zh-CN" altLang="zh-CN" sz="1400" dirty="0" smtClean="0">
              <a:solidFill>
                <a:srgbClr val="B2B2B2">
                  <a:lumMod val="50000"/>
                </a:srgbClr>
              </a:solidFill>
              <a:latin typeface="FrutigerNext LT Medium"/>
            </a:endParaRPr>
          </a:p>
        </p:txBody>
      </p:sp>
    </p:spTree>
  </p:cSld>
  <p:clrMapOvr>
    <a:masterClrMapping/>
  </p:clrMapOvr>
  <p:transition advClick="0" advTm="8000">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job***.</a:t>
            </a:r>
            <a:r>
              <a:rPr lang="en-US" altLang="zh-CN" dirty="0" err="1" smtClean="0"/>
              <a:t>jhist</a:t>
            </a:r>
            <a:endParaRPr lang="zh-CN" altLang="en-US" dirty="0" smtClean="0"/>
          </a:p>
        </p:txBody>
      </p:sp>
      <p:sp>
        <p:nvSpPr>
          <p:cNvPr id="4" name="TextBox 3"/>
          <p:cNvSpPr txBox="1"/>
          <p:nvPr/>
        </p:nvSpPr>
        <p:spPr>
          <a:xfrm>
            <a:off x="1115616" y="1268760"/>
            <a:ext cx="7344816" cy="369332"/>
          </a:xfrm>
          <a:prstGeom prst="rect">
            <a:avLst/>
          </a:prstGeom>
          <a:noFill/>
        </p:spPr>
        <p:txBody>
          <a:bodyPr wrap="square" rtlCol="0">
            <a:spAutoFit/>
          </a:bodyPr>
          <a:lstStyle/>
          <a:p>
            <a:r>
              <a:rPr lang="zh-CN" altLang="en-US" dirty="0" smtClean="0"/>
              <a:t>从</a:t>
            </a:r>
            <a:r>
              <a:rPr lang="en-US" altLang="zh-CN" dirty="0" smtClean="0"/>
              <a:t>web</a:t>
            </a:r>
            <a:r>
              <a:rPr lang="zh-CN" altLang="en-US" dirty="0" smtClean="0"/>
              <a:t>界面无法下面该文件，该文件含</a:t>
            </a:r>
            <a:r>
              <a:rPr lang="en-US" altLang="zh-CN" dirty="0" smtClean="0"/>
              <a:t>%</a:t>
            </a:r>
            <a:r>
              <a:rPr lang="zh-CN" altLang="en-US" dirty="0" smtClean="0"/>
              <a:t>。需要用</a:t>
            </a:r>
            <a:r>
              <a:rPr lang="en-US" altLang="zh-CN" dirty="0" err="1" smtClean="0"/>
              <a:t>hdfs</a:t>
            </a:r>
            <a:r>
              <a:rPr lang="en-US" altLang="zh-CN" dirty="0" smtClean="0"/>
              <a:t> get </a:t>
            </a:r>
            <a:r>
              <a:rPr lang="zh-CN" altLang="en-US" dirty="0" smtClean="0"/>
              <a:t>命令去下载</a:t>
            </a:r>
            <a:endParaRPr lang="zh-CN" altLang="en-US" dirty="0"/>
          </a:p>
        </p:txBody>
      </p:sp>
      <p:graphicFrame>
        <p:nvGraphicFramePr>
          <p:cNvPr id="5" name="对象 4"/>
          <p:cNvGraphicFramePr>
            <a:graphicFrameLocks noChangeAspect="1"/>
          </p:cNvGraphicFramePr>
          <p:nvPr/>
        </p:nvGraphicFramePr>
        <p:xfrm>
          <a:off x="8028384" y="1340768"/>
          <a:ext cx="914400" cy="792163"/>
        </p:xfrm>
        <a:graphic>
          <a:graphicData uri="http://schemas.openxmlformats.org/presentationml/2006/ole">
            <p:oleObj spid="_x0000_s9218" name="包装程序外壳对象" showAsIcon="1" r:id="rId3" imgW="914400" imgH="792360" progId="Package">
              <p:embed/>
            </p:oleObj>
          </a:graphicData>
        </a:graphic>
      </p:graphicFrame>
      <p:sp>
        <p:nvSpPr>
          <p:cNvPr id="7" name="TextBox 6"/>
          <p:cNvSpPr txBox="1"/>
          <p:nvPr/>
        </p:nvSpPr>
        <p:spPr>
          <a:xfrm>
            <a:off x="899592" y="1772816"/>
            <a:ext cx="7560840" cy="1169551"/>
          </a:xfrm>
          <a:prstGeom prst="rect">
            <a:avLst/>
          </a:prstGeom>
          <a:noFill/>
        </p:spPr>
        <p:txBody>
          <a:bodyPr wrap="square" rtlCol="0">
            <a:spAutoFit/>
          </a:bodyPr>
          <a:lstStyle/>
          <a:p>
            <a:r>
              <a:rPr lang="en-US" altLang="zh-CN" sz="1400" dirty="0" smtClean="0"/>
              <a:t>AM_STARTED: AM</a:t>
            </a:r>
            <a:r>
              <a:rPr lang="zh-CN" altLang="en-US" sz="1400" dirty="0" smtClean="0"/>
              <a:t>任务在哪个机器上执行</a:t>
            </a:r>
            <a:endParaRPr lang="en-US" altLang="zh-CN" sz="1400" dirty="0" smtClean="0"/>
          </a:p>
          <a:p>
            <a:r>
              <a:rPr lang="en-US" altLang="zh-CN" sz="1400" dirty="0" err="1" smtClean="0"/>
              <a:t>Task_FINISHED</a:t>
            </a:r>
            <a:r>
              <a:rPr lang="en-US" altLang="zh-CN" sz="1400" dirty="0" smtClean="0"/>
              <a:t>:</a:t>
            </a:r>
            <a:r>
              <a:rPr lang="zh-CN" altLang="en-US" sz="1400" dirty="0" smtClean="0"/>
              <a:t>每个</a:t>
            </a:r>
            <a:r>
              <a:rPr lang="en-US" altLang="zh-CN" sz="1400" dirty="0" smtClean="0"/>
              <a:t>map</a:t>
            </a:r>
            <a:r>
              <a:rPr lang="zh-CN" altLang="en-US" sz="1400" dirty="0" smtClean="0"/>
              <a:t>或者</a:t>
            </a:r>
            <a:r>
              <a:rPr lang="en-US" altLang="zh-CN" sz="1400" dirty="0" smtClean="0"/>
              <a:t>reduce</a:t>
            </a:r>
            <a:r>
              <a:rPr lang="zh-CN" altLang="en-US" sz="1400" dirty="0" smtClean="0"/>
              <a:t>均由这样一条记录，记录在哪个节点执行，执行的性能数据</a:t>
            </a:r>
            <a:endParaRPr lang="en-US" altLang="zh-CN" sz="1400" dirty="0" smtClean="0"/>
          </a:p>
          <a:p>
            <a:r>
              <a:rPr lang="en-US" altLang="zh-CN" sz="1400" dirty="0" smtClean="0"/>
              <a:t>**_ATTEMPT_FINISHED:</a:t>
            </a:r>
            <a:r>
              <a:rPr lang="zh-CN" altLang="en-US" sz="1400" dirty="0" smtClean="0"/>
              <a:t>每个</a:t>
            </a:r>
            <a:r>
              <a:rPr lang="en-US" altLang="zh-CN" sz="1400" dirty="0" smtClean="0"/>
              <a:t>map</a:t>
            </a:r>
            <a:r>
              <a:rPr lang="zh-CN" altLang="en-US" sz="1400" dirty="0" smtClean="0"/>
              <a:t>或者</a:t>
            </a:r>
            <a:r>
              <a:rPr lang="en-US" altLang="zh-CN" sz="1400" dirty="0" smtClean="0"/>
              <a:t>reduce</a:t>
            </a:r>
            <a:r>
              <a:rPr lang="zh-CN" altLang="en-US" sz="1400" dirty="0" smtClean="0"/>
              <a:t> 存在预测执行，会最多启动</a:t>
            </a:r>
            <a:r>
              <a:rPr lang="en-US" altLang="zh-CN" sz="1400" dirty="0" smtClean="0"/>
              <a:t>3</a:t>
            </a:r>
            <a:r>
              <a:rPr lang="zh-CN" altLang="en-US" sz="1400" dirty="0" smtClean="0"/>
              <a:t>个</a:t>
            </a:r>
            <a:r>
              <a:rPr lang="en-US" altLang="zh-CN" sz="1400" dirty="0" err="1" smtClean="0"/>
              <a:t>Attemp</a:t>
            </a:r>
            <a:r>
              <a:rPr lang="zh-CN" altLang="en-US" sz="1400" dirty="0" smtClean="0"/>
              <a:t>，哪个执行的快，就杀掉另外</a:t>
            </a:r>
            <a:r>
              <a:rPr lang="en-US" altLang="zh-CN" sz="1400" dirty="0" smtClean="0"/>
              <a:t>2</a:t>
            </a:r>
            <a:r>
              <a:rPr lang="zh-CN" altLang="en-US" sz="1400" dirty="0" smtClean="0"/>
              <a:t>个。</a:t>
            </a:r>
            <a:endParaRPr lang="en-US" altLang="zh-CN" sz="1400" dirty="0" smtClean="0"/>
          </a:p>
          <a:p>
            <a:r>
              <a:rPr lang="en-US" altLang="zh-CN" sz="1400" dirty="0" smtClean="0"/>
              <a:t>JOB_FINISHED:</a:t>
            </a:r>
            <a:r>
              <a:rPr lang="zh-CN" altLang="en-US" sz="1400" dirty="0" smtClean="0"/>
              <a:t>记录</a:t>
            </a:r>
            <a:r>
              <a:rPr lang="en-US" altLang="zh-CN" sz="1400" dirty="0" smtClean="0"/>
              <a:t>job</a:t>
            </a:r>
            <a:r>
              <a:rPr lang="zh-CN" altLang="en-US" sz="1400" dirty="0" smtClean="0"/>
              <a:t>的性能数据</a:t>
            </a:r>
            <a:endParaRPr lang="zh-CN" altLang="en-US" sz="1400" dirty="0"/>
          </a:p>
        </p:txBody>
      </p:sp>
      <p:pic>
        <p:nvPicPr>
          <p:cNvPr id="9220" name="Picture 4"/>
          <p:cNvPicPr>
            <a:picLocks noChangeAspect="1" noChangeArrowheads="1"/>
          </p:cNvPicPr>
          <p:nvPr/>
        </p:nvPicPr>
        <p:blipFill>
          <a:blip r:embed="rId4" cstate="print"/>
          <a:srcRect/>
          <a:stretch>
            <a:fillRect/>
          </a:stretch>
        </p:blipFill>
        <p:spPr bwMode="auto">
          <a:xfrm>
            <a:off x="1259632" y="2924944"/>
            <a:ext cx="6305550" cy="4114800"/>
          </a:xfrm>
          <a:prstGeom prst="rect">
            <a:avLst/>
          </a:prstGeom>
          <a:noFill/>
          <a:ln w="9525">
            <a:noFill/>
            <a:miter lim="800000"/>
            <a:headEnd/>
            <a:tailEnd/>
          </a:ln>
        </p:spPr>
      </p:pic>
    </p:spTree>
  </p:cSld>
  <p:clrMapOvr>
    <a:masterClrMapping/>
  </p:clrMapOvr>
  <p:transition advClick="0" advTm="8000">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smtClean="0"/>
              <a:t>如何查看日志</a:t>
            </a:r>
          </a:p>
        </p:txBody>
      </p:sp>
      <p:sp>
        <p:nvSpPr>
          <p:cNvPr id="4" name="矩形 3"/>
          <p:cNvSpPr/>
          <p:nvPr/>
        </p:nvSpPr>
        <p:spPr bwMode="auto">
          <a:xfrm>
            <a:off x="3275856" y="1412776"/>
            <a:ext cx="1728192" cy="360040"/>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zh-CN" altLang="en-US" sz="1400" dirty="0" smtClean="0">
                <a:latin typeface="Arial" charset="0"/>
                <a:ea typeface="宋体" charset="-122"/>
              </a:rPr>
              <a:t>任务刚结束</a:t>
            </a:r>
            <a:r>
              <a:rPr lang="en-US" altLang="zh-CN" sz="1400" dirty="0" smtClean="0">
                <a:latin typeface="Arial" charset="0"/>
                <a:ea typeface="宋体" charset="-122"/>
              </a:rPr>
              <a:t>?</a:t>
            </a:r>
            <a:endParaRPr kumimoji="0" lang="zh-CN" altLang="en-US" sz="1400" b="0" i="0" u="none" strike="noStrike" cap="none" normalizeH="0" baseline="0" dirty="0" smtClean="0">
              <a:ln>
                <a:noFill/>
              </a:ln>
              <a:solidFill>
                <a:schemeClr val="tx1"/>
              </a:solidFill>
              <a:effectLst/>
              <a:latin typeface="Arial" charset="0"/>
              <a:ea typeface="宋体" charset="-122"/>
            </a:endParaRPr>
          </a:p>
        </p:txBody>
      </p:sp>
      <p:sp>
        <p:nvSpPr>
          <p:cNvPr id="5" name="矩形 4"/>
          <p:cNvSpPr/>
          <p:nvPr/>
        </p:nvSpPr>
        <p:spPr bwMode="auto">
          <a:xfrm>
            <a:off x="2339752" y="2060848"/>
            <a:ext cx="1368152" cy="360040"/>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zh-CN" altLang="en-US" sz="1400" dirty="0" smtClean="0">
                <a:latin typeface="Arial" charset="0"/>
                <a:ea typeface="宋体" charset="-122"/>
              </a:rPr>
              <a:t>在</a:t>
            </a:r>
            <a:r>
              <a:rPr lang="en-US" altLang="zh-CN" sz="1400" dirty="0" smtClean="0">
                <a:latin typeface="Arial" charset="0"/>
                <a:ea typeface="宋体" charset="-122"/>
              </a:rPr>
              <a:t>yarn</a:t>
            </a:r>
            <a:r>
              <a:rPr lang="zh-CN" altLang="en-US" sz="1400" dirty="0" smtClean="0">
                <a:latin typeface="Arial" charset="0"/>
                <a:ea typeface="宋体" charset="-122"/>
              </a:rPr>
              <a:t>中找</a:t>
            </a:r>
            <a:endParaRPr kumimoji="0" lang="zh-CN" altLang="en-US" sz="1400" b="0" i="0" u="none" strike="noStrike" cap="none" normalizeH="0" baseline="0" dirty="0" smtClean="0">
              <a:ln>
                <a:noFill/>
              </a:ln>
              <a:solidFill>
                <a:schemeClr val="tx1"/>
              </a:solidFill>
              <a:effectLst/>
              <a:latin typeface="Arial" charset="0"/>
              <a:ea typeface="宋体" charset="-122"/>
            </a:endParaRPr>
          </a:p>
        </p:txBody>
      </p:sp>
      <p:sp>
        <p:nvSpPr>
          <p:cNvPr id="6" name="矩形 5"/>
          <p:cNvSpPr/>
          <p:nvPr/>
        </p:nvSpPr>
        <p:spPr bwMode="auto">
          <a:xfrm>
            <a:off x="4139952" y="2060848"/>
            <a:ext cx="2088232" cy="360040"/>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zh-CN" altLang="en-US" sz="1400" dirty="0" smtClean="0">
                <a:latin typeface="Arial" charset="0"/>
                <a:ea typeface="宋体" charset="-122"/>
              </a:rPr>
              <a:t>在</a:t>
            </a:r>
            <a:r>
              <a:rPr lang="en-US" altLang="zh-CN" sz="1400" dirty="0" err="1" smtClean="0">
                <a:latin typeface="Arial" charset="0"/>
                <a:ea typeface="宋体" charset="-122"/>
              </a:rPr>
              <a:t>mapreduce</a:t>
            </a:r>
            <a:r>
              <a:rPr lang="zh-CN" altLang="en-US" sz="1400" dirty="0" smtClean="0">
                <a:latin typeface="Arial" charset="0"/>
                <a:ea typeface="宋体" charset="-122"/>
              </a:rPr>
              <a:t>中找</a:t>
            </a:r>
            <a:endParaRPr kumimoji="0" lang="zh-CN" altLang="en-US" sz="1400" b="0" i="0" u="none" strike="noStrike" cap="none" normalizeH="0" baseline="0" dirty="0" smtClean="0">
              <a:ln>
                <a:noFill/>
              </a:ln>
              <a:solidFill>
                <a:schemeClr val="tx1"/>
              </a:solidFill>
              <a:effectLst/>
              <a:latin typeface="Arial" charset="0"/>
              <a:ea typeface="宋体" charset="-122"/>
            </a:endParaRPr>
          </a:p>
        </p:txBody>
      </p:sp>
      <p:cxnSp>
        <p:nvCxnSpPr>
          <p:cNvPr id="8" name="直接箭头连接符 7"/>
          <p:cNvCxnSpPr>
            <a:stCxn id="4" idx="2"/>
            <a:endCxn id="5" idx="0"/>
          </p:cNvCxnSpPr>
          <p:nvPr/>
        </p:nvCxnSpPr>
        <p:spPr bwMode="auto">
          <a:xfrm flipH="1">
            <a:off x="3023828" y="1772816"/>
            <a:ext cx="1116124" cy="288032"/>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pic>
        <p:nvPicPr>
          <p:cNvPr id="10242" name="Picture 2"/>
          <p:cNvPicPr>
            <a:picLocks noChangeAspect="1" noChangeArrowheads="1"/>
          </p:cNvPicPr>
          <p:nvPr/>
        </p:nvPicPr>
        <p:blipFill>
          <a:blip r:embed="rId2" cstate="print"/>
          <a:srcRect/>
          <a:stretch>
            <a:fillRect/>
          </a:stretch>
        </p:blipFill>
        <p:spPr bwMode="auto">
          <a:xfrm>
            <a:off x="395536" y="2564904"/>
            <a:ext cx="1962557" cy="1573932"/>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6084168" y="2276872"/>
            <a:ext cx="3333750" cy="2162175"/>
          </a:xfrm>
          <a:prstGeom prst="rect">
            <a:avLst/>
          </a:prstGeom>
          <a:noFill/>
          <a:ln w="9525">
            <a:noFill/>
            <a:miter lim="800000"/>
            <a:headEnd/>
            <a:tailEnd/>
          </a:ln>
        </p:spPr>
      </p:pic>
      <p:cxnSp>
        <p:nvCxnSpPr>
          <p:cNvPr id="13" name="直接箭头连接符 12"/>
          <p:cNvCxnSpPr>
            <a:stCxn id="4" idx="2"/>
            <a:endCxn id="6" idx="0"/>
          </p:cNvCxnSpPr>
          <p:nvPr/>
        </p:nvCxnSpPr>
        <p:spPr bwMode="auto">
          <a:xfrm>
            <a:off x="4139952" y="1772816"/>
            <a:ext cx="1044116" cy="288032"/>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2843808" y="2060848"/>
            <a:ext cx="792088" cy="369332"/>
          </a:xfrm>
          <a:prstGeom prst="rect">
            <a:avLst/>
          </a:prstGeom>
          <a:noFill/>
        </p:spPr>
        <p:txBody>
          <a:bodyPr wrap="square" rtlCol="0">
            <a:spAutoFit/>
          </a:bodyPr>
          <a:lstStyle/>
          <a:p>
            <a:r>
              <a:rPr lang="en-US" altLang="zh-CN" dirty="0" smtClean="0"/>
              <a:t>Y</a:t>
            </a:r>
            <a:endParaRPr lang="zh-CN" altLang="en-US" dirty="0"/>
          </a:p>
        </p:txBody>
      </p:sp>
      <p:sp>
        <p:nvSpPr>
          <p:cNvPr id="15" name="TextBox 14"/>
          <p:cNvSpPr txBox="1"/>
          <p:nvPr/>
        </p:nvSpPr>
        <p:spPr>
          <a:xfrm>
            <a:off x="4716016" y="2060848"/>
            <a:ext cx="720080" cy="369332"/>
          </a:xfrm>
          <a:prstGeom prst="rect">
            <a:avLst/>
          </a:prstGeom>
          <a:noFill/>
        </p:spPr>
        <p:txBody>
          <a:bodyPr wrap="square" rtlCol="0">
            <a:spAutoFit/>
          </a:bodyPr>
          <a:lstStyle/>
          <a:p>
            <a:r>
              <a:rPr lang="en-US" altLang="zh-CN" dirty="0" smtClean="0"/>
              <a:t>N</a:t>
            </a:r>
            <a:endParaRPr lang="zh-CN" altLang="en-US" dirty="0"/>
          </a:p>
        </p:txBody>
      </p:sp>
      <p:sp>
        <p:nvSpPr>
          <p:cNvPr id="16" name="矩形 15"/>
          <p:cNvSpPr/>
          <p:nvPr/>
        </p:nvSpPr>
        <p:spPr bwMode="auto">
          <a:xfrm>
            <a:off x="2627784" y="2924944"/>
            <a:ext cx="2952328" cy="93610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400" dirty="0" smtClean="0">
                <a:latin typeface="Arial" charset="0"/>
                <a:ea typeface="宋体" charset="-122"/>
              </a:rPr>
              <a:t>在</a:t>
            </a:r>
            <a:r>
              <a:rPr lang="en-US" altLang="zh-CN" sz="1400" dirty="0" smtClean="0">
                <a:latin typeface="Arial" charset="0"/>
                <a:ea typeface="宋体" charset="-122"/>
              </a:rPr>
              <a:t>/</a:t>
            </a:r>
            <a:r>
              <a:rPr lang="en-US" altLang="zh-CN" sz="1400" dirty="0" err="1" smtClean="0">
                <a:latin typeface="Arial" charset="0"/>
                <a:ea typeface="宋体" charset="-122"/>
              </a:rPr>
              <a:t>tmp</a:t>
            </a:r>
            <a:r>
              <a:rPr lang="en-US" altLang="zh-CN" sz="1400" dirty="0" smtClean="0">
                <a:latin typeface="Arial" charset="0"/>
                <a:ea typeface="宋体" charset="-122"/>
              </a:rPr>
              <a:t>/</a:t>
            </a:r>
            <a:r>
              <a:rPr lang="en-US" altLang="zh-CN" sz="1400" dirty="0" err="1" smtClean="0">
                <a:latin typeface="Arial" charset="0"/>
                <a:ea typeface="宋体" charset="-122"/>
              </a:rPr>
              <a:t>hadoop</a:t>
            </a:r>
            <a:r>
              <a:rPr lang="en-US" altLang="zh-CN" sz="1400" dirty="0" smtClean="0">
                <a:latin typeface="Arial" charset="0"/>
                <a:ea typeface="宋体" charset="-122"/>
              </a:rPr>
              <a:t>-yarn </a:t>
            </a:r>
            <a:r>
              <a:rPr lang="zh-CN" altLang="en-US" sz="1400" dirty="0" smtClean="0">
                <a:latin typeface="Arial" charset="0"/>
                <a:ea typeface="宋体" charset="-122"/>
              </a:rPr>
              <a:t>下找对应</a:t>
            </a:r>
            <a:r>
              <a:rPr lang="en-US" altLang="zh-CN" sz="1400" dirty="0" smtClean="0">
                <a:latin typeface="Arial" charset="0"/>
                <a:ea typeface="宋体" charset="-122"/>
              </a:rPr>
              <a:t>job</a:t>
            </a:r>
            <a:r>
              <a:rPr lang="zh-CN" altLang="en-US" sz="1400" dirty="0" smtClean="0">
                <a:latin typeface="Arial" charset="0"/>
                <a:ea typeface="宋体" charset="-122"/>
              </a:rPr>
              <a:t>的</a:t>
            </a:r>
            <a:r>
              <a:rPr lang="en-US" altLang="zh-CN" sz="1400" dirty="0" err="1" smtClean="0">
                <a:latin typeface="Arial" charset="0"/>
                <a:ea typeface="宋体" charset="-122"/>
              </a:rPr>
              <a:t>jhistory</a:t>
            </a:r>
            <a:r>
              <a:rPr lang="zh-CN" altLang="en-US" sz="1400" dirty="0" smtClean="0">
                <a:latin typeface="Arial" charset="0"/>
                <a:ea typeface="宋体" charset="-122"/>
              </a:rPr>
              <a:t>文件，找到</a:t>
            </a:r>
            <a:r>
              <a:rPr lang="en-US" altLang="zh-CN" sz="1400" dirty="0" smtClean="0">
                <a:latin typeface="Arial" charset="0"/>
                <a:ea typeface="宋体" charset="-122"/>
              </a:rPr>
              <a:t>AM_START</a:t>
            </a:r>
            <a:r>
              <a:rPr lang="zh-CN" altLang="en-US" sz="1400" dirty="0" smtClean="0">
                <a:latin typeface="Arial" charset="0"/>
                <a:ea typeface="宋体" charset="-122"/>
              </a:rPr>
              <a:t>所在的节点，再到 </a:t>
            </a:r>
            <a:r>
              <a:rPr lang="en-US" altLang="zh-CN" sz="1400" kern="0" dirty="0" smtClean="0">
                <a:latin typeface="Arial" charset="0"/>
                <a:ea typeface="宋体" charset="-122"/>
                <a:cs typeface="Arial" pitchFamily="34" charset="0"/>
              </a:rPr>
              <a:t>/</a:t>
            </a:r>
            <a:r>
              <a:rPr lang="en-US" altLang="zh-CN" sz="1400" kern="0" dirty="0" err="1" smtClean="0">
                <a:latin typeface="Arial" charset="0"/>
                <a:ea typeface="宋体" charset="-122"/>
                <a:cs typeface="Arial" pitchFamily="34" charset="0"/>
              </a:rPr>
              <a:t>tmp</a:t>
            </a:r>
            <a:r>
              <a:rPr lang="en-US" altLang="zh-CN" sz="1400" kern="0" dirty="0" smtClean="0">
                <a:latin typeface="Arial" charset="0"/>
                <a:ea typeface="宋体" charset="-122"/>
                <a:cs typeface="Arial" pitchFamily="34" charset="0"/>
              </a:rPr>
              <a:t>/logs/</a:t>
            </a:r>
            <a:r>
              <a:rPr lang="zh-CN" altLang="en-US" sz="1400" kern="0" dirty="0" smtClean="0">
                <a:latin typeface="Arial" charset="0"/>
                <a:ea typeface="宋体" charset="-122"/>
                <a:cs typeface="Arial" pitchFamily="34" charset="0"/>
              </a:rPr>
              <a:t>下找对应</a:t>
            </a:r>
            <a:r>
              <a:rPr lang="en-US" altLang="zh-CN" sz="1400" kern="0" dirty="0" smtClean="0">
                <a:latin typeface="Arial" charset="0"/>
                <a:ea typeface="宋体" charset="-122"/>
                <a:cs typeface="Arial" pitchFamily="34" charset="0"/>
              </a:rPr>
              <a:t>job</a:t>
            </a:r>
            <a:r>
              <a:rPr lang="zh-CN" altLang="en-US" sz="1400" kern="0" dirty="0" smtClean="0">
                <a:latin typeface="Arial" charset="0"/>
                <a:ea typeface="宋体" charset="-122"/>
                <a:cs typeface="Arial" pitchFamily="34" charset="0"/>
              </a:rPr>
              <a:t>所在</a:t>
            </a:r>
            <a:r>
              <a:rPr lang="zh-CN" altLang="en-US" sz="1400" dirty="0" smtClean="0">
                <a:latin typeface="Arial" charset="0"/>
                <a:ea typeface="宋体" charset="-122"/>
              </a:rPr>
              <a:t>节点</a:t>
            </a:r>
            <a:r>
              <a:rPr lang="zh-CN" altLang="en-US" sz="1400" kern="0" dirty="0" smtClean="0">
                <a:latin typeface="Arial" charset="0"/>
                <a:ea typeface="宋体" charset="-122"/>
                <a:cs typeface="Arial" pitchFamily="34" charset="0"/>
              </a:rPr>
              <a:t>的日志</a:t>
            </a:r>
            <a:endParaRPr kumimoji="0" lang="zh-CN" altLang="en-US" sz="1400" b="0" i="0" u="none" strike="noStrike" cap="none" normalizeH="0" baseline="0" dirty="0" smtClean="0">
              <a:ln>
                <a:noFill/>
              </a:ln>
              <a:solidFill>
                <a:schemeClr val="tx1"/>
              </a:solidFill>
              <a:effectLst/>
              <a:latin typeface="Arial" charset="0"/>
              <a:ea typeface="宋体" charset="-122"/>
            </a:endParaRPr>
          </a:p>
        </p:txBody>
      </p:sp>
      <p:cxnSp>
        <p:nvCxnSpPr>
          <p:cNvPr id="18" name="直接箭头连接符 17"/>
          <p:cNvCxnSpPr>
            <a:stCxn id="5" idx="2"/>
            <a:endCxn id="16" idx="0"/>
          </p:cNvCxnSpPr>
          <p:nvPr/>
        </p:nvCxnSpPr>
        <p:spPr bwMode="auto">
          <a:xfrm>
            <a:off x="3023828" y="2420888"/>
            <a:ext cx="1080120" cy="504056"/>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直接箭头连接符 19"/>
          <p:cNvCxnSpPr>
            <a:stCxn id="6" idx="2"/>
            <a:endCxn id="16" idx="0"/>
          </p:cNvCxnSpPr>
          <p:nvPr/>
        </p:nvCxnSpPr>
        <p:spPr bwMode="auto">
          <a:xfrm flipH="1">
            <a:off x="4103948" y="2420888"/>
            <a:ext cx="1080120" cy="504056"/>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3419872" y="2564904"/>
            <a:ext cx="1944216" cy="307777"/>
          </a:xfrm>
          <a:prstGeom prst="rect">
            <a:avLst/>
          </a:prstGeom>
          <a:noFill/>
        </p:spPr>
        <p:txBody>
          <a:bodyPr wrap="square" rtlCol="0">
            <a:spAutoFit/>
          </a:bodyPr>
          <a:lstStyle/>
          <a:p>
            <a:r>
              <a:rPr lang="zh-CN" altLang="en-US" sz="1400" dirty="0" smtClean="0"/>
              <a:t>都找不到</a:t>
            </a:r>
            <a:endParaRPr lang="zh-CN" altLang="en-US" sz="1400" dirty="0"/>
          </a:p>
        </p:txBody>
      </p:sp>
      <p:sp>
        <p:nvSpPr>
          <p:cNvPr id="35" name="矩形 34"/>
          <p:cNvSpPr/>
          <p:nvPr/>
        </p:nvSpPr>
        <p:spPr bwMode="auto">
          <a:xfrm>
            <a:off x="1475656" y="4581128"/>
            <a:ext cx="3168352" cy="1584176"/>
          </a:xfrm>
          <a:prstGeom prst="rect">
            <a:avLst/>
          </a:prstGeom>
          <a:solidFill>
            <a:schemeClr val="bg1"/>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400" dirty="0" smtClean="0">
                <a:latin typeface="Arial" charset="0"/>
                <a:ea typeface="宋体" charset="-122"/>
              </a:rPr>
              <a:t>在</a:t>
            </a:r>
            <a:r>
              <a:rPr lang="en-US" altLang="zh-CN" sz="1400" dirty="0" smtClean="0"/>
              <a:t>/</a:t>
            </a:r>
            <a:r>
              <a:rPr lang="en-US" altLang="zh-CN" sz="1400" dirty="0" err="1" smtClean="0">
                <a:latin typeface="Arial" charset="0"/>
                <a:ea typeface="宋体" charset="-122"/>
              </a:rPr>
              <a:t>mr</a:t>
            </a:r>
            <a:r>
              <a:rPr lang="en-US" altLang="zh-CN" sz="1400" dirty="0" smtClean="0">
                <a:latin typeface="Arial" charset="0"/>
                <a:ea typeface="宋体" charset="-122"/>
              </a:rPr>
              <a:t>-history/done</a:t>
            </a:r>
            <a:r>
              <a:rPr lang="zh-CN" altLang="en-US" sz="1400" dirty="0" smtClean="0">
                <a:latin typeface="Arial" charset="0"/>
                <a:ea typeface="宋体" charset="-122"/>
              </a:rPr>
              <a:t>下找对应</a:t>
            </a:r>
            <a:r>
              <a:rPr lang="en-US" altLang="zh-CN" sz="1400" dirty="0" smtClean="0">
                <a:latin typeface="Arial" charset="0"/>
                <a:ea typeface="宋体" charset="-122"/>
              </a:rPr>
              <a:t>job</a:t>
            </a:r>
            <a:r>
              <a:rPr lang="zh-CN" altLang="en-US" sz="1400" dirty="0" smtClean="0">
                <a:latin typeface="Arial" charset="0"/>
                <a:ea typeface="宋体" charset="-122"/>
              </a:rPr>
              <a:t>的</a:t>
            </a:r>
            <a:r>
              <a:rPr lang="en-US" altLang="zh-CN" sz="1400" dirty="0" err="1" smtClean="0">
                <a:latin typeface="Arial" charset="0"/>
                <a:ea typeface="宋体" charset="-122"/>
              </a:rPr>
              <a:t>jhistory</a:t>
            </a:r>
            <a:r>
              <a:rPr lang="zh-CN" altLang="en-US" sz="1400" dirty="0" smtClean="0">
                <a:latin typeface="Arial" charset="0"/>
                <a:ea typeface="宋体" charset="-122"/>
              </a:rPr>
              <a:t>文件，查看文件找到异常的任务，再到 </a:t>
            </a:r>
            <a:r>
              <a:rPr lang="en-US" altLang="zh-CN" sz="1400" kern="0" dirty="0" smtClean="0">
                <a:latin typeface="Arial" charset="0"/>
                <a:ea typeface="宋体" charset="-122"/>
                <a:cs typeface="Arial" pitchFamily="34" charset="0"/>
              </a:rPr>
              <a:t>/</a:t>
            </a:r>
            <a:r>
              <a:rPr lang="en-US" altLang="zh-CN" sz="1400" kern="0" dirty="0" err="1" smtClean="0">
                <a:latin typeface="Arial" charset="0"/>
                <a:ea typeface="宋体" charset="-122"/>
                <a:cs typeface="Arial" pitchFamily="34" charset="0"/>
              </a:rPr>
              <a:t>tmp</a:t>
            </a:r>
            <a:r>
              <a:rPr lang="en-US" altLang="zh-CN" sz="1400" kern="0" dirty="0" smtClean="0">
                <a:latin typeface="Arial" charset="0"/>
                <a:ea typeface="宋体" charset="-122"/>
                <a:cs typeface="Arial" pitchFamily="34" charset="0"/>
              </a:rPr>
              <a:t>/logs/</a:t>
            </a:r>
            <a:r>
              <a:rPr lang="zh-CN" altLang="en-US" sz="1400" kern="0" dirty="0" smtClean="0">
                <a:latin typeface="Arial" charset="0"/>
                <a:ea typeface="宋体" charset="-122"/>
                <a:cs typeface="Arial" pitchFamily="34" charset="0"/>
              </a:rPr>
              <a:t>下找对应</a:t>
            </a:r>
            <a:r>
              <a:rPr lang="en-US" altLang="zh-CN" sz="1400" kern="0" dirty="0" smtClean="0">
                <a:latin typeface="Arial" charset="0"/>
                <a:ea typeface="宋体" charset="-122"/>
                <a:cs typeface="Arial" pitchFamily="34" charset="0"/>
              </a:rPr>
              <a:t>job</a:t>
            </a:r>
            <a:r>
              <a:rPr lang="zh-CN" altLang="en-US" sz="1400" kern="0" dirty="0" smtClean="0">
                <a:latin typeface="Arial" charset="0"/>
                <a:ea typeface="宋体" charset="-122"/>
                <a:cs typeface="Arial" pitchFamily="34" charset="0"/>
              </a:rPr>
              <a:t>所在</a:t>
            </a:r>
            <a:r>
              <a:rPr lang="zh-CN" altLang="en-US" sz="1400" dirty="0" smtClean="0">
                <a:latin typeface="Arial" charset="0"/>
                <a:ea typeface="宋体" charset="-122"/>
              </a:rPr>
              <a:t>节点</a:t>
            </a:r>
            <a:r>
              <a:rPr lang="zh-CN" altLang="en-US" sz="1400" kern="0" dirty="0" smtClean="0">
                <a:latin typeface="Arial" charset="0"/>
                <a:ea typeface="宋体" charset="-122"/>
                <a:cs typeface="Arial" pitchFamily="34" charset="0"/>
              </a:rPr>
              <a:t>的日志</a:t>
            </a:r>
            <a:endParaRPr kumimoji="0" lang="zh-CN" altLang="en-US" sz="1400" b="0" i="0" u="none" strike="noStrike" cap="none" normalizeH="0" baseline="0" dirty="0" smtClean="0">
              <a:ln>
                <a:noFill/>
              </a:ln>
              <a:solidFill>
                <a:schemeClr val="tx1"/>
              </a:solidFill>
              <a:effectLst/>
              <a:latin typeface="Arial" charset="0"/>
              <a:ea typeface="宋体" charset="-122"/>
            </a:endParaRPr>
          </a:p>
        </p:txBody>
      </p:sp>
      <p:cxnSp>
        <p:nvCxnSpPr>
          <p:cNvPr id="37" name="直接箭头连接符 36"/>
          <p:cNvCxnSpPr>
            <a:stCxn id="16" idx="2"/>
            <a:endCxn id="35" idx="0"/>
          </p:cNvCxnSpPr>
          <p:nvPr/>
        </p:nvCxnSpPr>
        <p:spPr bwMode="auto">
          <a:xfrm flipH="1">
            <a:off x="3059832" y="3861048"/>
            <a:ext cx="1044116" cy="720080"/>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3779912" y="4005064"/>
            <a:ext cx="792088" cy="307777"/>
          </a:xfrm>
          <a:prstGeom prst="rect">
            <a:avLst/>
          </a:prstGeom>
          <a:noFill/>
        </p:spPr>
        <p:txBody>
          <a:bodyPr wrap="square" rtlCol="0">
            <a:spAutoFit/>
          </a:bodyPr>
          <a:lstStyle/>
          <a:p>
            <a:r>
              <a:rPr lang="zh-CN" altLang="en-US" sz="1400" dirty="0" smtClean="0"/>
              <a:t>找不到</a:t>
            </a:r>
            <a:endParaRPr lang="zh-CN" altLang="en-US" sz="1400" dirty="0"/>
          </a:p>
        </p:txBody>
      </p:sp>
      <p:sp>
        <p:nvSpPr>
          <p:cNvPr id="39" name="矩形标注 38"/>
          <p:cNvSpPr/>
          <p:nvPr/>
        </p:nvSpPr>
        <p:spPr bwMode="auto">
          <a:xfrm>
            <a:off x="6012160" y="4653136"/>
            <a:ext cx="1728192" cy="648072"/>
          </a:xfrm>
          <a:prstGeom prst="wedgeRectCallout">
            <a:avLst>
              <a:gd name="adj1" fmla="val -76389"/>
              <a:gd name="adj2" fmla="val -171483"/>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en-US" altLang="zh-CN" sz="1400" dirty="0" smtClean="0">
                <a:solidFill>
                  <a:schemeClr val="tx1"/>
                </a:solidFill>
                <a:latin typeface="Arial" charset="0"/>
                <a:ea typeface="宋体" charset="-122"/>
              </a:rPr>
              <a:t>Job</a:t>
            </a:r>
            <a:r>
              <a:rPr lang="zh-CN" altLang="en-US" sz="1400" dirty="0" smtClean="0">
                <a:solidFill>
                  <a:schemeClr val="tx1"/>
                </a:solidFill>
                <a:latin typeface="Arial" charset="0"/>
                <a:ea typeface="宋体" charset="-122"/>
              </a:rPr>
              <a:t>的</a:t>
            </a:r>
            <a:r>
              <a:rPr lang="en-US" altLang="zh-CN" sz="1400" dirty="0" smtClean="0">
                <a:solidFill>
                  <a:schemeClr val="tx1"/>
                </a:solidFill>
                <a:latin typeface="Arial" charset="0"/>
                <a:ea typeface="宋体" charset="-122"/>
              </a:rPr>
              <a:t>AM</a:t>
            </a:r>
            <a:r>
              <a:rPr lang="zh-CN" altLang="en-US" sz="1400" dirty="0" smtClean="0">
                <a:solidFill>
                  <a:schemeClr val="tx1"/>
                </a:solidFill>
                <a:latin typeface="Arial" charset="0"/>
                <a:ea typeface="宋体" charset="-122"/>
              </a:rPr>
              <a:t>节点异常，就被一直遗留在这里</a:t>
            </a:r>
            <a:endParaRPr kumimoji="0" lang="zh-CN" altLang="en-US" sz="1400" b="0" i="0" u="none" strike="noStrike" cap="none" normalizeH="0" baseline="0" dirty="0" smtClean="0">
              <a:ln>
                <a:noFill/>
              </a:ln>
              <a:solidFill>
                <a:schemeClr val="tx1"/>
              </a:solidFill>
              <a:effectLst/>
              <a:latin typeface="Arial" charset="0"/>
              <a:ea typeface="宋体" charset="-122"/>
            </a:endParaRPr>
          </a:p>
        </p:txBody>
      </p:sp>
      <p:sp>
        <p:nvSpPr>
          <p:cNvPr id="46" name="矩形标注 45"/>
          <p:cNvSpPr/>
          <p:nvPr/>
        </p:nvSpPr>
        <p:spPr bwMode="auto">
          <a:xfrm>
            <a:off x="5364088" y="5445224"/>
            <a:ext cx="1728192" cy="1152128"/>
          </a:xfrm>
          <a:prstGeom prst="wedgeRectCallout">
            <a:avLst>
              <a:gd name="adj1" fmla="val -88735"/>
              <a:gd name="adj2" fmla="val -86459"/>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zh-CN" altLang="en-US" sz="1200" dirty="0" smtClean="0">
                <a:solidFill>
                  <a:schemeClr val="tx1"/>
                </a:solidFill>
                <a:latin typeface="Arial" charset="0"/>
                <a:ea typeface="宋体" charset="-122"/>
              </a:rPr>
              <a:t>当前</a:t>
            </a:r>
            <a:r>
              <a:rPr lang="en-US" altLang="zh-CN" sz="1200" dirty="0" smtClean="0">
                <a:solidFill>
                  <a:schemeClr val="tx1"/>
                </a:solidFill>
                <a:latin typeface="Arial" charset="0"/>
                <a:ea typeface="宋体" charset="-122"/>
              </a:rPr>
              <a:t>web</a:t>
            </a:r>
            <a:r>
              <a:rPr lang="zh-CN" altLang="en-US" sz="1200" dirty="0" smtClean="0">
                <a:solidFill>
                  <a:schemeClr val="tx1"/>
                </a:solidFill>
                <a:latin typeface="Arial" charset="0"/>
                <a:ea typeface="宋体" charset="-122"/>
              </a:rPr>
              <a:t>界面只展示</a:t>
            </a:r>
            <a:r>
              <a:rPr lang="en-US" altLang="zh-CN" sz="1200" dirty="0" smtClean="0">
                <a:solidFill>
                  <a:schemeClr val="tx1"/>
                </a:solidFill>
                <a:latin typeface="Arial" charset="0"/>
                <a:ea typeface="宋体" charset="-122"/>
              </a:rPr>
              <a:t>2</a:t>
            </a:r>
            <a:r>
              <a:rPr lang="zh-CN" altLang="en-US" sz="1200" dirty="0" smtClean="0">
                <a:solidFill>
                  <a:schemeClr val="tx1"/>
                </a:solidFill>
                <a:latin typeface="Arial" charset="0"/>
                <a:ea typeface="宋体" charset="-122"/>
              </a:rPr>
              <a:t>万个最新的任务，而生产</a:t>
            </a:r>
            <a:r>
              <a:rPr lang="en-US" altLang="zh-CN" sz="1200" dirty="0" smtClean="0">
                <a:solidFill>
                  <a:schemeClr val="tx1"/>
                </a:solidFill>
                <a:latin typeface="Arial" charset="0"/>
                <a:ea typeface="宋体" charset="-122"/>
              </a:rPr>
              <a:t>C30</a:t>
            </a:r>
            <a:r>
              <a:rPr lang="zh-CN" altLang="en-US" sz="1200" dirty="0" smtClean="0">
                <a:solidFill>
                  <a:schemeClr val="tx1"/>
                </a:solidFill>
                <a:latin typeface="Arial" charset="0"/>
                <a:ea typeface="宋体" charset="-122"/>
              </a:rPr>
              <a:t>一天执行</a:t>
            </a:r>
            <a:r>
              <a:rPr lang="en-US" altLang="zh-CN" sz="1200" dirty="0" smtClean="0">
                <a:solidFill>
                  <a:schemeClr val="tx1"/>
                </a:solidFill>
                <a:latin typeface="Arial" charset="0"/>
                <a:ea typeface="宋体" charset="-122"/>
              </a:rPr>
              <a:t>1.6</a:t>
            </a:r>
            <a:r>
              <a:rPr lang="zh-CN" altLang="en-US" sz="1200" dirty="0" smtClean="0">
                <a:solidFill>
                  <a:schemeClr val="tx1"/>
                </a:solidFill>
                <a:latin typeface="Arial" charset="0"/>
                <a:ea typeface="宋体" charset="-122"/>
              </a:rPr>
              <a:t>万个任务。后台保留</a:t>
            </a:r>
            <a:r>
              <a:rPr lang="en-US" altLang="zh-CN" sz="1200" dirty="0" smtClean="0">
                <a:solidFill>
                  <a:schemeClr val="tx1"/>
                </a:solidFill>
                <a:latin typeface="Arial" charset="0"/>
                <a:ea typeface="宋体" charset="-122"/>
              </a:rPr>
              <a:t>7</a:t>
            </a:r>
            <a:r>
              <a:rPr lang="zh-CN" altLang="en-US" sz="1200" dirty="0" smtClean="0">
                <a:solidFill>
                  <a:schemeClr val="tx1"/>
                </a:solidFill>
                <a:latin typeface="Arial" charset="0"/>
                <a:ea typeface="宋体" charset="-122"/>
              </a:rPr>
              <a:t>天的数据，但是只能呈现</a:t>
            </a:r>
            <a:r>
              <a:rPr lang="en-US" altLang="zh-CN" sz="1200" dirty="0" smtClean="0">
                <a:solidFill>
                  <a:schemeClr val="tx1"/>
                </a:solidFill>
                <a:latin typeface="Arial" charset="0"/>
                <a:ea typeface="宋体" charset="-122"/>
              </a:rPr>
              <a:t>1</a:t>
            </a:r>
            <a:r>
              <a:rPr lang="zh-CN" altLang="en-US" sz="1200" dirty="0" smtClean="0">
                <a:solidFill>
                  <a:schemeClr val="tx1"/>
                </a:solidFill>
                <a:latin typeface="Arial" charset="0"/>
                <a:ea typeface="宋体" charset="-122"/>
              </a:rPr>
              <a:t>天的任务</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spTree>
  </p:cSld>
  <p:clrMapOvr>
    <a:masterClrMapping/>
  </p:clrMapOvr>
  <p:transition advClick="0" advTm="8000">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Yarn </a:t>
            </a:r>
            <a:r>
              <a:rPr lang="zh-CN" altLang="en-US" dirty="0" smtClean="0"/>
              <a:t>中</a:t>
            </a:r>
            <a:r>
              <a:rPr lang="en-US" altLang="zh-CN" dirty="0" smtClean="0"/>
              <a:t>web</a:t>
            </a:r>
            <a:r>
              <a:rPr lang="zh-CN" altLang="en-US" dirty="0" smtClean="0"/>
              <a:t>界面使用</a:t>
            </a:r>
          </a:p>
        </p:txBody>
      </p:sp>
      <p:pic>
        <p:nvPicPr>
          <p:cNvPr id="11266" name="Picture 2"/>
          <p:cNvPicPr>
            <a:picLocks noChangeAspect="1" noChangeArrowheads="1"/>
          </p:cNvPicPr>
          <p:nvPr/>
        </p:nvPicPr>
        <p:blipFill>
          <a:blip r:embed="rId2" cstate="print"/>
          <a:srcRect/>
          <a:stretch>
            <a:fillRect/>
          </a:stretch>
        </p:blipFill>
        <p:spPr bwMode="auto">
          <a:xfrm>
            <a:off x="2699792" y="1124744"/>
            <a:ext cx="5976664" cy="2656295"/>
          </a:xfrm>
          <a:prstGeom prst="rect">
            <a:avLst/>
          </a:prstGeom>
          <a:noFill/>
          <a:ln w="9525">
            <a:noFill/>
            <a:miter lim="800000"/>
            <a:headEnd/>
            <a:tailEnd/>
          </a:ln>
        </p:spPr>
      </p:pic>
      <p:sp>
        <p:nvSpPr>
          <p:cNvPr id="5" name="TextBox 4"/>
          <p:cNvSpPr txBox="1"/>
          <p:nvPr/>
        </p:nvSpPr>
        <p:spPr>
          <a:xfrm>
            <a:off x="755576" y="1124744"/>
            <a:ext cx="2664296" cy="369332"/>
          </a:xfrm>
          <a:prstGeom prst="rect">
            <a:avLst/>
          </a:prstGeom>
          <a:noFill/>
        </p:spPr>
        <p:txBody>
          <a:bodyPr wrap="square" rtlCol="0">
            <a:spAutoFit/>
          </a:bodyPr>
          <a:lstStyle/>
          <a:p>
            <a:r>
              <a:rPr lang="zh-CN" altLang="en-US" dirty="0" smtClean="0"/>
              <a:t>点击</a:t>
            </a:r>
            <a:r>
              <a:rPr lang="en-US" altLang="zh-CN" dirty="0" smtClean="0"/>
              <a:t>Tracking UI</a:t>
            </a:r>
            <a:r>
              <a:rPr lang="zh-CN" altLang="en-US" dirty="0" smtClean="0"/>
              <a:t>列</a:t>
            </a:r>
            <a:endParaRPr lang="zh-CN" altLang="en-US" dirty="0"/>
          </a:p>
        </p:txBody>
      </p:sp>
    </p:spTree>
  </p:cSld>
  <p:clrMapOvr>
    <a:masterClrMapping/>
  </p:clrMapOvr>
  <p:transition advClick="0" advTm="8000">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899592" y="3573016"/>
            <a:ext cx="5904656" cy="1815882"/>
          </a:xfrm>
          <a:prstGeom prst="rect">
            <a:avLst/>
          </a:prstGeom>
          <a:noFill/>
        </p:spPr>
        <p:txBody>
          <a:bodyPr wrap="square" rtlCol="0">
            <a:spAutoFit/>
          </a:bodyPr>
          <a:lstStyle/>
          <a:p>
            <a:r>
              <a:rPr lang="zh-CN" altLang="en-US" sz="1400" dirty="0" smtClean="0"/>
              <a:t>红色</a:t>
            </a:r>
            <a:r>
              <a:rPr lang="en-US" altLang="zh-CN" sz="1400" dirty="0" smtClean="0"/>
              <a:t>1</a:t>
            </a:r>
            <a:r>
              <a:rPr lang="zh-CN" altLang="en-US" sz="1400" dirty="0" smtClean="0"/>
              <a:t>：如执行错误，此处显示错误概要。</a:t>
            </a:r>
            <a:endParaRPr lang="en-US" altLang="zh-CN" sz="1400" dirty="0" smtClean="0"/>
          </a:p>
          <a:p>
            <a:r>
              <a:rPr lang="zh-CN" altLang="en-US" sz="1400" dirty="0" smtClean="0"/>
              <a:t>红色</a:t>
            </a:r>
            <a:r>
              <a:rPr lang="en-US" altLang="zh-CN" sz="1400" dirty="0" smtClean="0"/>
              <a:t>2</a:t>
            </a:r>
            <a:r>
              <a:rPr lang="zh-CN" altLang="en-US" sz="1400" dirty="0" smtClean="0"/>
              <a:t>：</a:t>
            </a:r>
            <a:r>
              <a:rPr lang="en-US" altLang="zh-CN" sz="1400" dirty="0" smtClean="0"/>
              <a:t>AM</a:t>
            </a:r>
            <a:r>
              <a:rPr lang="zh-CN" altLang="en-US" sz="1400" dirty="0" smtClean="0"/>
              <a:t>执行记录正常只有</a:t>
            </a:r>
            <a:r>
              <a:rPr lang="en-US" altLang="zh-CN" sz="1400" dirty="0" smtClean="0"/>
              <a:t>1</a:t>
            </a:r>
            <a:r>
              <a:rPr lang="zh-CN" altLang="en-US" sz="1400" dirty="0" smtClean="0"/>
              <a:t>条，如有多条，多数时候表示</a:t>
            </a:r>
            <a:r>
              <a:rPr lang="en-US" altLang="zh-CN" sz="1400" dirty="0" smtClean="0"/>
              <a:t>AM</a:t>
            </a:r>
            <a:r>
              <a:rPr lang="zh-CN" altLang="en-US" sz="1400" dirty="0" smtClean="0"/>
              <a:t>内存不够。</a:t>
            </a:r>
            <a:endParaRPr lang="en-US" altLang="zh-CN" sz="1400" dirty="0" smtClean="0"/>
          </a:p>
          <a:p>
            <a:r>
              <a:rPr lang="zh-CN" altLang="en-US" sz="1400" dirty="0" smtClean="0"/>
              <a:t>红色</a:t>
            </a:r>
            <a:r>
              <a:rPr lang="en-US" altLang="zh-CN" sz="1400" dirty="0" smtClean="0"/>
              <a:t>3</a:t>
            </a:r>
            <a:r>
              <a:rPr lang="zh-CN" altLang="en-US" sz="1400" dirty="0" smtClean="0"/>
              <a:t>：</a:t>
            </a:r>
            <a:r>
              <a:rPr lang="en-US" altLang="zh-CN" sz="1400" dirty="0" smtClean="0"/>
              <a:t>AM</a:t>
            </a:r>
            <a:r>
              <a:rPr lang="zh-CN" altLang="en-US" sz="1400" dirty="0" smtClean="0"/>
              <a:t>的日志</a:t>
            </a:r>
            <a:endParaRPr lang="en-US" altLang="zh-CN" sz="1400" dirty="0" smtClean="0"/>
          </a:p>
          <a:p>
            <a:r>
              <a:rPr lang="zh-CN" altLang="en-US" sz="1400" dirty="0" smtClean="0"/>
              <a:t>红色</a:t>
            </a:r>
            <a:r>
              <a:rPr lang="en-US" altLang="zh-CN" sz="1400" dirty="0" smtClean="0"/>
              <a:t>4</a:t>
            </a:r>
            <a:r>
              <a:rPr lang="zh-CN" altLang="en-US" sz="1400" dirty="0" smtClean="0"/>
              <a:t>：如</a:t>
            </a:r>
            <a:r>
              <a:rPr lang="en-US" altLang="zh-CN" sz="1400" dirty="0" smtClean="0"/>
              <a:t>fail</a:t>
            </a:r>
            <a:r>
              <a:rPr lang="zh-CN" altLang="en-US" sz="1400" dirty="0" smtClean="0"/>
              <a:t>很多，需查看详细情况。 正常情况下</a:t>
            </a:r>
            <a:r>
              <a:rPr lang="en-US" altLang="zh-CN" sz="1400" dirty="0" smtClean="0"/>
              <a:t>fail</a:t>
            </a:r>
            <a:r>
              <a:rPr lang="zh-CN" altLang="en-US" sz="1400" dirty="0" smtClean="0"/>
              <a:t>应该很少，小于</a:t>
            </a:r>
            <a:r>
              <a:rPr lang="en-US" altLang="zh-CN" sz="1400" dirty="0" smtClean="0"/>
              <a:t>10</a:t>
            </a:r>
            <a:r>
              <a:rPr lang="zh-CN" altLang="en-US" sz="1400" dirty="0" smtClean="0"/>
              <a:t>。</a:t>
            </a:r>
            <a:r>
              <a:rPr lang="en-US" altLang="zh-CN" sz="1400" dirty="0" smtClean="0"/>
              <a:t>Killed</a:t>
            </a:r>
            <a:r>
              <a:rPr lang="zh-CN" altLang="en-US" sz="1400" dirty="0" smtClean="0"/>
              <a:t>列是由于预测执行产生的，不用关注</a:t>
            </a:r>
            <a:r>
              <a:rPr lang="en-US" altLang="zh-CN" sz="1400" dirty="0" smtClean="0"/>
              <a:t>.</a:t>
            </a:r>
          </a:p>
          <a:p>
            <a:r>
              <a:rPr lang="zh-CN" altLang="en-US" sz="1400" dirty="0" smtClean="0"/>
              <a:t>红色</a:t>
            </a:r>
            <a:r>
              <a:rPr lang="en-US" altLang="zh-CN" sz="1400" dirty="0" smtClean="0"/>
              <a:t>5</a:t>
            </a:r>
            <a:r>
              <a:rPr lang="zh-CN" altLang="en-US" sz="1400" dirty="0" smtClean="0"/>
              <a:t>：执行成功的</a:t>
            </a:r>
            <a:r>
              <a:rPr lang="en-US" altLang="zh-CN" sz="1400" dirty="0" smtClean="0"/>
              <a:t>task</a:t>
            </a:r>
            <a:r>
              <a:rPr lang="zh-CN" altLang="en-US" sz="1400" dirty="0" smtClean="0"/>
              <a:t>的详情。如果数量超过</a:t>
            </a:r>
            <a:r>
              <a:rPr lang="en-US" altLang="zh-CN" sz="1400" dirty="0" smtClean="0"/>
              <a:t>5</a:t>
            </a:r>
            <a:r>
              <a:rPr lang="zh-CN" altLang="en-US" sz="1400" dirty="0" smtClean="0"/>
              <a:t>万，此处无法打开。则找到 </a:t>
            </a:r>
            <a:r>
              <a:rPr lang="en-US" altLang="zh-CN" sz="1400" dirty="0" smtClean="0"/>
              <a:t>job**.</a:t>
            </a:r>
            <a:r>
              <a:rPr lang="en-US" altLang="zh-CN" sz="1400" dirty="0" err="1" smtClean="0"/>
              <a:t>jhist</a:t>
            </a:r>
            <a:r>
              <a:rPr lang="zh-CN" altLang="en-US" sz="1400" dirty="0" smtClean="0"/>
              <a:t>文件</a:t>
            </a:r>
            <a:r>
              <a:rPr lang="en-US" altLang="zh-CN" sz="1400" dirty="0" smtClean="0"/>
              <a:t>,</a:t>
            </a:r>
            <a:r>
              <a:rPr lang="zh-CN" altLang="en-US" sz="1400" dirty="0" smtClean="0"/>
              <a:t>下载到网关机，在网关机执行 </a:t>
            </a:r>
            <a:r>
              <a:rPr lang="en-US" altLang="zh-CN" sz="1400" dirty="0" err="1" smtClean="0"/>
              <a:t>hadoop</a:t>
            </a:r>
            <a:r>
              <a:rPr lang="en-US" altLang="zh-CN" sz="1400" dirty="0" smtClean="0"/>
              <a:t> job -history [all] </a:t>
            </a:r>
            <a:r>
              <a:rPr lang="zh-CN" altLang="en-US" sz="1400" dirty="0" smtClean="0"/>
              <a:t>本地</a:t>
            </a:r>
            <a:r>
              <a:rPr lang="en-US" altLang="zh-CN" sz="1400" dirty="0" err="1" smtClean="0"/>
              <a:t>jhist</a:t>
            </a:r>
            <a:r>
              <a:rPr lang="zh-CN" altLang="en-US" sz="1400" dirty="0" smtClean="0"/>
              <a:t>文件</a:t>
            </a:r>
            <a:endParaRPr lang="en-US" altLang="zh-CN" sz="1400" dirty="0" smtClean="0"/>
          </a:p>
        </p:txBody>
      </p:sp>
      <p:pic>
        <p:nvPicPr>
          <p:cNvPr id="6" name="Picture 4"/>
          <p:cNvPicPr>
            <a:picLocks noChangeAspect="1" noChangeArrowheads="1"/>
          </p:cNvPicPr>
          <p:nvPr/>
        </p:nvPicPr>
        <p:blipFill>
          <a:blip r:embed="rId2" cstate="print"/>
          <a:srcRect/>
          <a:stretch>
            <a:fillRect/>
          </a:stretch>
        </p:blipFill>
        <p:spPr bwMode="auto">
          <a:xfrm>
            <a:off x="971600" y="0"/>
            <a:ext cx="6457950" cy="3422650"/>
          </a:xfrm>
          <a:prstGeom prst="rect">
            <a:avLst/>
          </a:prstGeom>
          <a:noFill/>
          <a:ln w="9525">
            <a:noFill/>
            <a:miter lim="800000"/>
            <a:headEnd/>
            <a:tailEnd/>
          </a:ln>
        </p:spPr>
      </p:pic>
    </p:spTree>
  </p:cSld>
  <p:clrMapOvr>
    <a:masterClrMapping/>
  </p:clrMapOvr>
  <p:transition advClick="0" advTm="8000">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323528" y="116632"/>
            <a:ext cx="8445500" cy="2127250"/>
          </a:xfrm>
          <a:prstGeom prst="rect">
            <a:avLst/>
          </a:prstGeom>
          <a:noFill/>
          <a:ln w="9525">
            <a:noFill/>
            <a:miter lim="800000"/>
            <a:headEnd/>
            <a:tailEnd/>
          </a:ln>
        </p:spPr>
      </p:pic>
      <p:sp>
        <p:nvSpPr>
          <p:cNvPr id="5" name="TextBox 4"/>
          <p:cNvSpPr txBox="1"/>
          <p:nvPr/>
        </p:nvSpPr>
        <p:spPr>
          <a:xfrm>
            <a:off x="539552" y="2420888"/>
            <a:ext cx="5616624" cy="954107"/>
          </a:xfrm>
          <a:prstGeom prst="rect">
            <a:avLst/>
          </a:prstGeom>
          <a:noFill/>
        </p:spPr>
        <p:txBody>
          <a:bodyPr wrap="square" rtlCol="0">
            <a:spAutoFit/>
          </a:bodyPr>
          <a:lstStyle/>
          <a:p>
            <a:r>
              <a:rPr lang="zh-CN" altLang="en-US" sz="1400" dirty="0" smtClean="0"/>
              <a:t>红色</a:t>
            </a:r>
            <a:r>
              <a:rPr lang="en-US" altLang="zh-CN" sz="1400" dirty="0" smtClean="0"/>
              <a:t>1</a:t>
            </a:r>
            <a:r>
              <a:rPr lang="zh-CN" altLang="en-US" sz="1400" dirty="0" smtClean="0"/>
              <a:t>：点击可排序，找到执行最慢的</a:t>
            </a:r>
            <a:r>
              <a:rPr lang="en-US" altLang="zh-CN" sz="1400" dirty="0" smtClean="0"/>
              <a:t>map</a:t>
            </a:r>
            <a:r>
              <a:rPr lang="zh-CN" altLang="en-US" sz="1400" dirty="0" smtClean="0"/>
              <a:t>或</a:t>
            </a:r>
            <a:r>
              <a:rPr lang="en-US" altLang="zh-CN" sz="1400" dirty="0" smtClean="0"/>
              <a:t>reduce</a:t>
            </a:r>
          </a:p>
          <a:p>
            <a:r>
              <a:rPr lang="zh-CN" altLang="en-US" sz="1400" dirty="0" smtClean="0"/>
              <a:t>红色</a:t>
            </a:r>
            <a:r>
              <a:rPr lang="en-US" altLang="zh-CN" sz="1400" dirty="0" smtClean="0"/>
              <a:t>2</a:t>
            </a:r>
            <a:r>
              <a:rPr lang="zh-CN" altLang="en-US" sz="1400" dirty="0" smtClean="0"/>
              <a:t>：读这个文件，从第多少字节开始，共读多少字节。</a:t>
            </a:r>
            <a:endParaRPr lang="en-US" altLang="zh-CN" sz="1400" dirty="0" smtClean="0"/>
          </a:p>
          <a:p>
            <a:r>
              <a:rPr lang="zh-CN" altLang="en-US" sz="1400" dirty="0" smtClean="0"/>
              <a:t>红色</a:t>
            </a:r>
            <a:r>
              <a:rPr lang="en-US" altLang="zh-CN" sz="1400" dirty="0" smtClean="0"/>
              <a:t>3</a:t>
            </a:r>
            <a:r>
              <a:rPr lang="zh-CN" altLang="en-US" sz="1400" dirty="0" smtClean="0"/>
              <a:t>：该任务在哪个节点上执行。</a:t>
            </a:r>
            <a:endParaRPr lang="en-US" altLang="zh-CN" sz="1400" dirty="0" smtClean="0"/>
          </a:p>
          <a:p>
            <a:r>
              <a:rPr lang="zh-CN" altLang="en-US" sz="1400" dirty="0" smtClean="0"/>
              <a:t>红色</a:t>
            </a:r>
            <a:r>
              <a:rPr lang="en-US" altLang="zh-CN" sz="1400" dirty="0" smtClean="0"/>
              <a:t>4</a:t>
            </a:r>
            <a:r>
              <a:rPr lang="zh-CN" altLang="en-US" sz="1400" dirty="0" smtClean="0"/>
              <a:t>：执行日志</a:t>
            </a:r>
            <a:endParaRPr lang="zh-CN" altLang="en-US" sz="1400" dirty="0"/>
          </a:p>
        </p:txBody>
      </p:sp>
      <p:pic>
        <p:nvPicPr>
          <p:cNvPr id="13315" name="Picture 3"/>
          <p:cNvPicPr>
            <a:picLocks noChangeAspect="1" noChangeArrowheads="1"/>
          </p:cNvPicPr>
          <p:nvPr/>
        </p:nvPicPr>
        <p:blipFill>
          <a:blip r:embed="rId3" cstate="print"/>
          <a:srcRect/>
          <a:stretch>
            <a:fillRect/>
          </a:stretch>
        </p:blipFill>
        <p:spPr bwMode="auto">
          <a:xfrm>
            <a:off x="622548" y="3789040"/>
            <a:ext cx="6181700" cy="2331576"/>
          </a:xfrm>
          <a:prstGeom prst="rect">
            <a:avLst/>
          </a:prstGeom>
          <a:noFill/>
          <a:ln w="9525">
            <a:noFill/>
            <a:miter lim="800000"/>
            <a:headEnd/>
            <a:tailEnd/>
          </a:ln>
        </p:spPr>
      </p:pic>
      <p:sp>
        <p:nvSpPr>
          <p:cNvPr id="7" name="TextBox 6"/>
          <p:cNvSpPr txBox="1"/>
          <p:nvPr/>
        </p:nvSpPr>
        <p:spPr>
          <a:xfrm>
            <a:off x="478532" y="3501008"/>
            <a:ext cx="2160240" cy="307777"/>
          </a:xfrm>
          <a:prstGeom prst="rect">
            <a:avLst/>
          </a:prstGeom>
          <a:noFill/>
        </p:spPr>
        <p:txBody>
          <a:bodyPr wrap="square" rtlCol="0">
            <a:spAutoFit/>
          </a:bodyPr>
          <a:lstStyle/>
          <a:p>
            <a:r>
              <a:rPr lang="zh-CN" altLang="en-US" sz="1400" dirty="0" smtClean="0"/>
              <a:t>点击</a:t>
            </a:r>
            <a:r>
              <a:rPr lang="en-US" altLang="zh-CN" sz="1400" dirty="0" smtClean="0"/>
              <a:t>”here”</a:t>
            </a:r>
            <a:r>
              <a:rPr lang="zh-CN" altLang="en-US" sz="1400" dirty="0" smtClean="0"/>
              <a:t>查看更多日志</a:t>
            </a:r>
            <a:endParaRPr lang="zh-CN" altLang="en-US" sz="1400" dirty="0"/>
          </a:p>
        </p:txBody>
      </p:sp>
    </p:spTree>
  </p:cSld>
  <p:clrMapOvr>
    <a:masterClrMapping/>
  </p:clrMapOvr>
  <p:transition advClick="0" advTm="8000">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err="1" smtClean="0"/>
              <a:t>mapreduce</a:t>
            </a:r>
            <a:r>
              <a:rPr lang="zh-CN" altLang="en-US" dirty="0" smtClean="0"/>
              <a:t>是用</a:t>
            </a:r>
            <a:r>
              <a:rPr lang="en-US" altLang="zh-CN" dirty="0" smtClean="0"/>
              <a:t>web</a:t>
            </a:r>
            <a:r>
              <a:rPr lang="zh-CN" altLang="en-US" dirty="0" smtClean="0"/>
              <a:t>界面</a:t>
            </a:r>
          </a:p>
        </p:txBody>
      </p:sp>
      <p:pic>
        <p:nvPicPr>
          <p:cNvPr id="2" name="Picture 2"/>
          <p:cNvPicPr>
            <a:picLocks noChangeAspect="1" noChangeArrowheads="1"/>
          </p:cNvPicPr>
          <p:nvPr/>
        </p:nvPicPr>
        <p:blipFill>
          <a:blip r:embed="rId2" cstate="print"/>
          <a:srcRect/>
          <a:stretch>
            <a:fillRect/>
          </a:stretch>
        </p:blipFill>
        <p:spPr bwMode="auto">
          <a:xfrm>
            <a:off x="700367" y="1700808"/>
            <a:ext cx="5527817" cy="2390577"/>
          </a:xfrm>
          <a:prstGeom prst="rect">
            <a:avLst/>
          </a:prstGeom>
          <a:noFill/>
          <a:ln w="9525">
            <a:noFill/>
            <a:miter lim="800000"/>
            <a:headEnd/>
            <a:tailEnd/>
          </a:ln>
        </p:spPr>
      </p:pic>
      <p:sp>
        <p:nvSpPr>
          <p:cNvPr id="5" name="TextBox 4"/>
          <p:cNvSpPr txBox="1"/>
          <p:nvPr/>
        </p:nvSpPr>
        <p:spPr>
          <a:xfrm>
            <a:off x="683568" y="1340768"/>
            <a:ext cx="5616624" cy="307777"/>
          </a:xfrm>
          <a:prstGeom prst="rect">
            <a:avLst/>
          </a:prstGeom>
          <a:noFill/>
        </p:spPr>
        <p:txBody>
          <a:bodyPr wrap="square" rtlCol="0">
            <a:spAutoFit/>
          </a:bodyPr>
          <a:lstStyle/>
          <a:p>
            <a:r>
              <a:rPr lang="zh-CN" altLang="en-US" sz="1400" dirty="0" smtClean="0"/>
              <a:t>点击</a:t>
            </a:r>
            <a:r>
              <a:rPr lang="en-US" altLang="zh-CN" sz="1400" dirty="0" smtClean="0"/>
              <a:t>Job ID</a:t>
            </a:r>
            <a:r>
              <a:rPr lang="zh-CN" altLang="en-US" sz="1400" dirty="0" smtClean="0"/>
              <a:t>，查看详情。其它同上</a:t>
            </a:r>
            <a:endParaRPr lang="zh-CN" altLang="en-US" sz="1400" dirty="0"/>
          </a:p>
        </p:txBody>
      </p:sp>
    </p:spTree>
  </p:cSld>
  <p:clrMapOvr>
    <a:masterClrMapping/>
  </p:clrMapOvr>
  <p:transition advClick="0" advTm="8000">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smtClean="0"/>
              <a:t>其它</a:t>
            </a:r>
          </a:p>
        </p:txBody>
      </p:sp>
      <p:sp>
        <p:nvSpPr>
          <p:cNvPr id="4" name="TextBox 3"/>
          <p:cNvSpPr txBox="1"/>
          <p:nvPr/>
        </p:nvSpPr>
        <p:spPr>
          <a:xfrm>
            <a:off x="755576" y="1340768"/>
            <a:ext cx="6768752" cy="1754326"/>
          </a:xfrm>
          <a:prstGeom prst="rect">
            <a:avLst/>
          </a:prstGeom>
          <a:noFill/>
        </p:spPr>
        <p:txBody>
          <a:bodyPr wrap="square" rtlCol="0">
            <a:spAutoFit/>
          </a:bodyPr>
          <a:lstStyle/>
          <a:p>
            <a:r>
              <a:rPr lang="en-US" altLang="zh-CN" dirty="0" smtClean="0"/>
              <a:t>SQL</a:t>
            </a:r>
            <a:r>
              <a:rPr lang="zh-CN" altLang="en-US" dirty="0" smtClean="0"/>
              <a:t>最后确实变成了</a:t>
            </a:r>
            <a:r>
              <a:rPr lang="en-US" altLang="zh-CN" dirty="0" err="1" smtClean="0"/>
              <a:t>Mapreduce</a:t>
            </a:r>
            <a:r>
              <a:rPr lang="zh-CN" altLang="en-US" dirty="0" smtClean="0"/>
              <a:t>代码。精通</a:t>
            </a:r>
            <a:r>
              <a:rPr lang="en-US" altLang="zh-CN" dirty="0" smtClean="0"/>
              <a:t>SQL</a:t>
            </a:r>
            <a:r>
              <a:rPr lang="zh-CN" altLang="en-US" dirty="0" smtClean="0"/>
              <a:t>，需要从下面几点搞：</a:t>
            </a:r>
            <a:endParaRPr lang="en-US" altLang="zh-CN" dirty="0" smtClean="0"/>
          </a:p>
          <a:p>
            <a:r>
              <a:rPr lang="en-US" altLang="zh-CN" dirty="0" smtClean="0"/>
              <a:t>  1. SQL</a:t>
            </a:r>
            <a:r>
              <a:rPr lang="zh-CN" altLang="en-US" dirty="0" smtClean="0"/>
              <a:t>语法全部列出来看</a:t>
            </a:r>
            <a:endParaRPr lang="en-US" altLang="zh-CN" dirty="0" smtClean="0"/>
          </a:p>
          <a:p>
            <a:r>
              <a:rPr lang="en-US" altLang="zh-CN" dirty="0" smtClean="0"/>
              <a:t>      </a:t>
            </a:r>
            <a:r>
              <a:rPr lang="zh-CN" altLang="en-US" dirty="0" smtClean="0"/>
              <a:t>一些奇怪的语法恰恰是控制</a:t>
            </a:r>
            <a:r>
              <a:rPr lang="en-US" altLang="zh-CN" dirty="0" err="1" smtClean="0"/>
              <a:t>mapreduce</a:t>
            </a:r>
            <a:r>
              <a:rPr lang="zh-CN" altLang="en-US" dirty="0" smtClean="0"/>
              <a:t>执行过程的，例如</a:t>
            </a:r>
            <a:r>
              <a:rPr lang="en-US" altLang="zh-CN" dirty="0" smtClean="0"/>
              <a:t>/*</a:t>
            </a:r>
            <a:r>
              <a:rPr lang="en-US" altLang="zh-CN" dirty="0" err="1" smtClean="0"/>
              <a:t>mapjoin</a:t>
            </a:r>
            <a:r>
              <a:rPr lang="en-US" altLang="zh-CN" dirty="0" smtClean="0"/>
              <a:t>*/</a:t>
            </a:r>
          </a:p>
          <a:p>
            <a:r>
              <a:rPr lang="en-US" altLang="zh-CN" dirty="0" smtClean="0"/>
              <a:t>  2.mapreduce</a:t>
            </a:r>
            <a:r>
              <a:rPr lang="zh-CN" altLang="en-US" dirty="0" smtClean="0"/>
              <a:t>执行过程受哪些参数控制，需找到。</a:t>
            </a:r>
            <a:endParaRPr lang="en-US" altLang="zh-CN" dirty="0" smtClean="0"/>
          </a:p>
          <a:p>
            <a:r>
              <a:rPr lang="en-US" altLang="zh-CN" dirty="0" smtClean="0"/>
              <a:t>  3.</a:t>
            </a:r>
            <a:r>
              <a:rPr lang="zh-CN" altLang="en-US" dirty="0" smtClean="0"/>
              <a:t>认真学习</a:t>
            </a:r>
            <a:r>
              <a:rPr lang="en-US" altLang="zh-CN" dirty="0" err="1" smtClean="0"/>
              <a:t>mapreduce</a:t>
            </a:r>
            <a:r>
              <a:rPr lang="zh-CN" altLang="en-US" dirty="0" smtClean="0"/>
              <a:t>编码。</a:t>
            </a:r>
            <a:endParaRPr lang="zh-CN" altLang="en-US" dirty="0"/>
          </a:p>
        </p:txBody>
      </p:sp>
      <p:sp>
        <p:nvSpPr>
          <p:cNvPr id="5" name="矩形标注 4"/>
          <p:cNvSpPr/>
          <p:nvPr/>
        </p:nvSpPr>
        <p:spPr bwMode="auto">
          <a:xfrm>
            <a:off x="6228184" y="3284984"/>
            <a:ext cx="2232248" cy="1224136"/>
          </a:xfrm>
          <a:prstGeom prst="wedgeRectCallout">
            <a:avLst>
              <a:gd name="adj1" fmla="val -52239"/>
              <a:gd name="adj2" fmla="val -144910"/>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800" b="0" i="0" u="none" strike="noStrike" cap="none" normalizeH="0" baseline="0" dirty="0" smtClean="0">
                <a:ln>
                  <a:noFill/>
                </a:ln>
                <a:solidFill>
                  <a:schemeClr val="tx1"/>
                </a:solidFill>
                <a:effectLst/>
                <a:latin typeface="Arial" charset="0"/>
                <a:ea typeface="宋体" charset="-122"/>
              </a:rPr>
              <a:t>这些我没搞清楚，现在还不会。自认为是从这几个方面学习。</a:t>
            </a:r>
          </a:p>
        </p:txBody>
      </p:sp>
    </p:spTree>
  </p:cSld>
  <p:clrMapOvr>
    <a:masterClrMapping/>
  </p:clrMapOvr>
  <p:transition advClick="0" advTm="8000">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transition advClick="0" advTm="8000">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923928" y="1772816"/>
            <a:ext cx="5069171" cy="5013176"/>
          </a:xfrm>
          <a:prstGeom prst="rect">
            <a:avLst/>
          </a:prstGeom>
          <a:noFill/>
          <a:ln w="9525">
            <a:noFill/>
            <a:miter lim="800000"/>
            <a:headEnd/>
            <a:tailEnd/>
          </a:ln>
        </p:spPr>
      </p:pic>
      <p:sp>
        <p:nvSpPr>
          <p:cNvPr id="4" name="矩形 3"/>
          <p:cNvSpPr/>
          <p:nvPr/>
        </p:nvSpPr>
        <p:spPr bwMode="auto">
          <a:xfrm>
            <a:off x="1863271" y="1916832"/>
            <a:ext cx="936104" cy="432048"/>
          </a:xfrm>
          <a:prstGeom prst="rect">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400" b="0" i="0" u="none" strike="noStrike" cap="none" normalizeH="0" baseline="0" dirty="0" smtClean="0">
                <a:ln>
                  <a:noFill/>
                </a:ln>
                <a:solidFill>
                  <a:schemeClr val="bg1"/>
                </a:solidFill>
                <a:effectLst/>
                <a:latin typeface="Arial" charset="0"/>
                <a:ea typeface="宋体" charset="-122"/>
              </a:rPr>
              <a:t>SQL2MR</a:t>
            </a:r>
            <a:endParaRPr kumimoji="0" lang="zh-CN" altLang="en-US" sz="1400" b="0" i="0" u="none" strike="noStrike" cap="none" normalizeH="0" baseline="0" dirty="0" smtClean="0">
              <a:ln>
                <a:noFill/>
              </a:ln>
              <a:solidFill>
                <a:schemeClr val="bg1"/>
              </a:solidFill>
              <a:effectLst/>
              <a:latin typeface="Arial" charset="0"/>
              <a:ea typeface="宋体" charset="-122"/>
            </a:endParaRPr>
          </a:p>
        </p:txBody>
      </p:sp>
      <p:cxnSp>
        <p:nvCxnSpPr>
          <p:cNvPr id="6" name="直接箭头连接符 5"/>
          <p:cNvCxnSpPr>
            <a:stCxn id="14" idx="3"/>
            <a:endCxn id="4" idx="1"/>
          </p:cNvCxnSpPr>
          <p:nvPr/>
        </p:nvCxnSpPr>
        <p:spPr bwMode="auto">
          <a:xfrm>
            <a:off x="1072431" y="2132856"/>
            <a:ext cx="790840" cy="0"/>
          </a:xfrm>
          <a:prstGeom prst="straightConnector1">
            <a:avLst/>
          </a:prstGeom>
          <a:ln>
            <a:solidFill>
              <a:srgbClr val="FF0000"/>
            </a:solidFill>
            <a:prstDash val="dash"/>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827584" y="1700808"/>
            <a:ext cx="1080120" cy="276999"/>
          </a:xfrm>
          <a:prstGeom prst="rect">
            <a:avLst/>
          </a:prstGeom>
          <a:noFill/>
        </p:spPr>
        <p:txBody>
          <a:bodyPr wrap="square" rtlCol="0">
            <a:spAutoFit/>
          </a:bodyPr>
          <a:lstStyle/>
          <a:p>
            <a:r>
              <a:rPr lang="en-US" altLang="zh-CN" sz="1200" dirty="0" smtClean="0"/>
              <a:t>submit </a:t>
            </a:r>
            <a:r>
              <a:rPr lang="en-US" altLang="zh-CN" sz="1200" dirty="0" err="1" smtClean="0"/>
              <a:t>sql</a:t>
            </a:r>
            <a:endParaRPr lang="zh-CN" altLang="en-US" sz="1200" dirty="0"/>
          </a:p>
        </p:txBody>
      </p:sp>
      <p:cxnSp>
        <p:nvCxnSpPr>
          <p:cNvPr id="11" name="直接箭头连接符 10"/>
          <p:cNvCxnSpPr>
            <a:stCxn id="4" idx="3"/>
          </p:cNvCxnSpPr>
          <p:nvPr/>
        </p:nvCxnSpPr>
        <p:spPr bwMode="auto">
          <a:xfrm>
            <a:off x="2799375" y="2132856"/>
            <a:ext cx="1124553" cy="0"/>
          </a:xfrm>
          <a:prstGeom prst="straightConnector1">
            <a:avLst/>
          </a:prstGeom>
          <a:ln>
            <a:solidFill>
              <a:srgbClr val="FF0000"/>
            </a:solidFill>
            <a:prstDash val="dash"/>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矩形 13"/>
          <p:cNvSpPr/>
          <p:nvPr/>
        </p:nvSpPr>
        <p:spPr bwMode="auto">
          <a:xfrm>
            <a:off x="316855" y="1916832"/>
            <a:ext cx="755576" cy="432048"/>
          </a:xfrm>
          <a:prstGeom prst="rect">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400" b="0" i="0" u="none" strike="noStrike" cap="none" normalizeH="0" baseline="0" dirty="0" smtClean="0">
                <a:ln>
                  <a:noFill/>
                </a:ln>
                <a:solidFill>
                  <a:schemeClr val="bg1"/>
                </a:solidFill>
                <a:effectLst/>
                <a:latin typeface="Arial" charset="0"/>
                <a:ea typeface="宋体" charset="-122"/>
              </a:rPr>
              <a:t>beeline</a:t>
            </a:r>
            <a:endParaRPr kumimoji="0" lang="zh-CN" altLang="en-US" sz="1400" b="0" i="0" u="none" strike="noStrike" cap="none" normalizeH="0" baseline="0" dirty="0" smtClean="0">
              <a:ln>
                <a:noFill/>
              </a:ln>
              <a:solidFill>
                <a:schemeClr val="bg1"/>
              </a:solidFill>
              <a:effectLst/>
              <a:latin typeface="Arial" charset="0"/>
              <a:ea typeface="宋体" charset="-122"/>
            </a:endParaRPr>
          </a:p>
        </p:txBody>
      </p:sp>
      <p:sp>
        <p:nvSpPr>
          <p:cNvPr id="18" name="矩形 17"/>
          <p:cNvSpPr/>
          <p:nvPr/>
        </p:nvSpPr>
        <p:spPr bwMode="auto">
          <a:xfrm>
            <a:off x="971600" y="3356992"/>
            <a:ext cx="1512168" cy="432048"/>
          </a:xfrm>
          <a:prstGeom prst="rect">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zh-CN" altLang="en-US" sz="1400" dirty="0" smtClean="0">
                <a:solidFill>
                  <a:schemeClr val="bg1"/>
                </a:solidFill>
                <a:latin typeface="Arial" charset="0"/>
                <a:ea typeface="宋体" charset="-122"/>
              </a:rPr>
              <a:t>命令</a:t>
            </a:r>
            <a:r>
              <a:rPr lang="en-US" altLang="zh-CN" sz="1400" dirty="0" err="1" smtClean="0">
                <a:solidFill>
                  <a:schemeClr val="bg1"/>
                </a:solidFill>
                <a:latin typeface="Arial" charset="0"/>
                <a:ea typeface="宋体" charset="-122"/>
              </a:rPr>
              <a:t>h</a:t>
            </a:r>
            <a:r>
              <a:rPr kumimoji="0" lang="en-US" altLang="zh-CN" sz="1400" b="0" i="0" u="none" strike="noStrike" cap="none" normalizeH="0" baseline="0" dirty="0" err="1" smtClean="0">
                <a:ln>
                  <a:noFill/>
                </a:ln>
                <a:solidFill>
                  <a:schemeClr val="bg1"/>
                </a:solidFill>
                <a:effectLst/>
                <a:latin typeface="Arial" charset="0"/>
                <a:ea typeface="宋体" charset="-122"/>
              </a:rPr>
              <a:t>adoop</a:t>
            </a:r>
            <a:r>
              <a:rPr kumimoji="0" lang="en-US" altLang="zh-CN" sz="1400" b="0" i="0" u="none" strike="noStrike" cap="none" normalizeH="0" baseline="0" dirty="0" smtClean="0">
                <a:ln>
                  <a:noFill/>
                </a:ln>
                <a:solidFill>
                  <a:schemeClr val="bg1"/>
                </a:solidFill>
                <a:effectLst/>
                <a:latin typeface="Arial" charset="0"/>
                <a:ea typeface="宋体" charset="-122"/>
              </a:rPr>
              <a:t> jar</a:t>
            </a:r>
            <a:endParaRPr kumimoji="0" lang="zh-CN" altLang="en-US" sz="1400" b="0" i="0" u="none" strike="noStrike" cap="none" normalizeH="0" baseline="0" dirty="0" smtClean="0">
              <a:ln>
                <a:noFill/>
              </a:ln>
              <a:solidFill>
                <a:schemeClr val="bg1"/>
              </a:solidFill>
              <a:effectLst/>
              <a:latin typeface="Arial" charset="0"/>
              <a:ea typeface="宋体" charset="-122"/>
            </a:endParaRPr>
          </a:p>
        </p:txBody>
      </p:sp>
      <p:cxnSp>
        <p:nvCxnSpPr>
          <p:cNvPr id="22" name="直接箭头连接符 21"/>
          <p:cNvCxnSpPr>
            <a:stCxn id="18" idx="3"/>
          </p:cNvCxnSpPr>
          <p:nvPr/>
        </p:nvCxnSpPr>
        <p:spPr bwMode="auto">
          <a:xfrm flipV="1">
            <a:off x="2483768" y="2564904"/>
            <a:ext cx="2808312" cy="1008112"/>
          </a:xfrm>
          <a:prstGeom prst="straightConnector1">
            <a:avLst/>
          </a:prstGeom>
          <a:ln>
            <a:solidFill>
              <a:srgbClr val="FF0000"/>
            </a:solidFill>
            <a:prstDash val="dash"/>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2699792" y="1052736"/>
            <a:ext cx="1224136" cy="369332"/>
          </a:xfrm>
          <a:prstGeom prst="rect">
            <a:avLst/>
          </a:prstGeom>
          <a:noFill/>
        </p:spPr>
        <p:txBody>
          <a:bodyPr wrap="square" rtlCol="0">
            <a:spAutoFit/>
          </a:bodyPr>
          <a:lstStyle/>
          <a:p>
            <a:r>
              <a:rPr lang="en-US" altLang="zh-CN" dirty="0" err="1" smtClean="0"/>
              <a:t>hiveserver</a:t>
            </a:r>
            <a:endParaRPr lang="zh-CN" altLang="en-US" dirty="0"/>
          </a:p>
        </p:txBody>
      </p:sp>
      <p:sp>
        <p:nvSpPr>
          <p:cNvPr id="28" name="矩形 27"/>
          <p:cNvSpPr/>
          <p:nvPr/>
        </p:nvSpPr>
        <p:spPr bwMode="auto">
          <a:xfrm>
            <a:off x="5220072" y="1196752"/>
            <a:ext cx="3816424" cy="5616624"/>
          </a:xfrm>
          <a:prstGeom prst="rect">
            <a:avLst/>
          </a:prstGeom>
          <a:solidFill>
            <a:schemeClr val="accent1">
              <a:lumMod val="75000"/>
              <a:alpha val="15000"/>
            </a:schemeClr>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29" name="TextBox 28"/>
          <p:cNvSpPr txBox="1"/>
          <p:nvPr/>
        </p:nvSpPr>
        <p:spPr>
          <a:xfrm>
            <a:off x="6804248" y="1340768"/>
            <a:ext cx="1152128" cy="369332"/>
          </a:xfrm>
          <a:prstGeom prst="rect">
            <a:avLst/>
          </a:prstGeom>
          <a:noFill/>
        </p:spPr>
        <p:txBody>
          <a:bodyPr wrap="square" rtlCol="0">
            <a:spAutoFit/>
          </a:bodyPr>
          <a:lstStyle/>
          <a:p>
            <a:r>
              <a:rPr lang="en-US" altLang="zh-CN" dirty="0" smtClean="0"/>
              <a:t>Yarn</a:t>
            </a:r>
            <a:endParaRPr lang="zh-CN" altLang="en-US" dirty="0"/>
          </a:p>
        </p:txBody>
      </p:sp>
      <p:sp>
        <p:nvSpPr>
          <p:cNvPr id="25" name="矩形 24"/>
          <p:cNvSpPr/>
          <p:nvPr/>
        </p:nvSpPr>
        <p:spPr bwMode="auto">
          <a:xfrm>
            <a:off x="1691680" y="980728"/>
            <a:ext cx="3240360" cy="1656184"/>
          </a:xfrm>
          <a:prstGeom prst="rect">
            <a:avLst/>
          </a:prstGeom>
          <a:solidFill>
            <a:schemeClr val="accent1">
              <a:lumMod val="75000"/>
              <a:alpha val="25000"/>
            </a:schemeClr>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30" name="Rectangle 2"/>
          <p:cNvSpPr>
            <a:spLocks noGrp="1" noChangeArrowheads="1"/>
          </p:cNvSpPr>
          <p:nvPr>
            <p:ph type="title"/>
          </p:nvPr>
        </p:nvSpPr>
        <p:spPr>
          <a:xfrm>
            <a:off x="323528" y="188640"/>
            <a:ext cx="7632700" cy="871537"/>
          </a:xfrm>
        </p:spPr>
        <p:txBody>
          <a:bodyPr/>
          <a:lstStyle/>
          <a:p>
            <a:pPr eaLnBrk="1" hangingPunct="1"/>
            <a:r>
              <a:rPr lang="zh-CN" altLang="en-US" dirty="0" smtClean="0"/>
              <a:t>流程概述</a:t>
            </a:r>
          </a:p>
        </p:txBody>
      </p:sp>
    </p:spTree>
  </p:cSld>
  <p:clrMapOvr>
    <a:masterClrMapping/>
  </p:clrMapOvr>
  <p:transition advClick="0" advTm="8000">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Application id </a:t>
            </a:r>
            <a:r>
              <a:rPr lang="zh-CN" altLang="en-US" dirty="0" smtClean="0"/>
              <a:t>和</a:t>
            </a:r>
            <a:r>
              <a:rPr lang="en-US" altLang="zh-CN" dirty="0" smtClean="0"/>
              <a:t>job id</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1115616" y="1556792"/>
            <a:ext cx="2952328" cy="2476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043608" y="1916832"/>
            <a:ext cx="2736304" cy="219075"/>
          </a:xfrm>
          <a:prstGeom prst="rect">
            <a:avLst/>
          </a:prstGeom>
          <a:noFill/>
          <a:ln w="9525">
            <a:noFill/>
            <a:miter lim="800000"/>
            <a:headEnd/>
            <a:tailEnd/>
          </a:ln>
        </p:spPr>
      </p:pic>
      <p:sp>
        <p:nvSpPr>
          <p:cNvPr id="6" name="TextBox 5"/>
          <p:cNvSpPr txBox="1"/>
          <p:nvPr/>
        </p:nvSpPr>
        <p:spPr>
          <a:xfrm>
            <a:off x="539552" y="2652916"/>
            <a:ext cx="7416824" cy="1169551"/>
          </a:xfrm>
          <a:prstGeom prst="rect">
            <a:avLst/>
          </a:prstGeom>
          <a:noFill/>
        </p:spPr>
        <p:txBody>
          <a:bodyPr wrap="square" rtlCol="0">
            <a:spAutoFit/>
          </a:bodyPr>
          <a:lstStyle/>
          <a:p>
            <a:r>
              <a:rPr lang="en-US" altLang="zh-CN" sz="1400" dirty="0" smtClean="0"/>
              <a:t>.</a:t>
            </a:r>
            <a:r>
              <a:rPr lang="zh-CN" altLang="en-US" sz="1400" dirty="0" smtClean="0"/>
              <a:t>同一个任务， </a:t>
            </a:r>
            <a:r>
              <a:rPr lang="en-US" altLang="zh-CN" sz="1400" dirty="0" smtClean="0"/>
              <a:t>application id </a:t>
            </a:r>
            <a:r>
              <a:rPr lang="zh-CN" altLang="en-US" sz="1400" dirty="0" smtClean="0"/>
              <a:t>与</a:t>
            </a:r>
            <a:r>
              <a:rPr lang="en-US" altLang="zh-CN" sz="1400" dirty="0" smtClean="0"/>
              <a:t>job id</a:t>
            </a:r>
            <a:r>
              <a:rPr lang="zh-CN" altLang="en-US" sz="1400" dirty="0" smtClean="0"/>
              <a:t>相同。 </a:t>
            </a:r>
            <a:endParaRPr lang="en-US" altLang="zh-CN" sz="1400" dirty="0" smtClean="0"/>
          </a:p>
          <a:p>
            <a:r>
              <a:rPr lang="en-US" altLang="zh-CN" sz="1400" dirty="0" smtClean="0"/>
              <a:t>       Application</a:t>
            </a:r>
            <a:r>
              <a:rPr lang="zh-CN" altLang="en-US" sz="1400" dirty="0" smtClean="0"/>
              <a:t>是</a:t>
            </a:r>
            <a:r>
              <a:rPr lang="en-US" altLang="zh-CN" sz="1400" dirty="0" smtClean="0"/>
              <a:t>yarn</a:t>
            </a:r>
            <a:r>
              <a:rPr lang="zh-CN" altLang="en-US" sz="1400" dirty="0" smtClean="0"/>
              <a:t>中的对任务的命名；</a:t>
            </a:r>
            <a:r>
              <a:rPr lang="en-US" altLang="zh-CN" sz="1400" dirty="0" smtClean="0"/>
              <a:t>job</a:t>
            </a:r>
            <a:r>
              <a:rPr lang="zh-CN" altLang="en-US" sz="1400" dirty="0" smtClean="0"/>
              <a:t>是按</a:t>
            </a:r>
            <a:r>
              <a:rPr lang="en-US" altLang="zh-CN" sz="1400" dirty="0" err="1" smtClean="0"/>
              <a:t>Mapreduce</a:t>
            </a:r>
            <a:r>
              <a:rPr lang="zh-CN" altLang="en-US" sz="1400" dirty="0" smtClean="0"/>
              <a:t>框架对任务的命令</a:t>
            </a:r>
            <a:r>
              <a:rPr lang="en-US" altLang="zh-CN" sz="1400" dirty="0" smtClean="0"/>
              <a:t> </a:t>
            </a:r>
          </a:p>
          <a:p>
            <a:endParaRPr lang="en-US" altLang="zh-CN" sz="1400" dirty="0" smtClean="0"/>
          </a:p>
          <a:p>
            <a:r>
              <a:rPr lang="en-US" altLang="zh-CN" sz="1400" dirty="0" smtClean="0"/>
              <a:t>.</a:t>
            </a:r>
            <a:r>
              <a:rPr lang="zh-CN" altLang="en-US" sz="1400" dirty="0" smtClean="0"/>
              <a:t>第</a:t>
            </a:r>
            <a:r>
              <a:rPr lang="en-US" altLang="zh-CN" sz="1400" dirty="0" smtClean="0"/>
              <a:t>1</a:t>
            </a:r>
            <a:r>
              <a:rPr lang="zh-CN" altLang="en-US" sz="1400" dirty="0" smtClean="0"/>
              <a:t>部分：长时间不变。过一段时间，再以最新的时间替换</a:t>
            </a:r>
            <a:endParaRPr lang="en-US" altLang="zh-CN" sz="1400" dirty="0" smtClean="0"/>
          </a:p>
          <a:p>
            <a:r>
              <a:rPr lang="en-US" altLang="zh-CN" sz="1400" dirty="0" smtClean="0"/>
              <a:t>.</a:t>
            </a:r>
            <a:r>
              <a:rPr lang="zh-CN" altLang="en-US" sz="1400" dirty="0" smtClean="0"/>
              <a:t>第</a:t>
            </a:r>
            <a:r>
              <a:rPr lang="en-US" altLang="zh-CN" sz="1400" dirty="0" smtClean="0"/>
              <a:t>2</a:t>
            </a:r>
            <a:r>
              <a:rPr lang="zh-CN" altLang="en-US" sz="1400" dirty="0" smtClean="0"/>
              <a:t>部分</a:t>
            </a:r>
            <a:r>
              <a:rPr lang="en-US" altLang="zh-CN" sz="1400" dirty="0" smtClean="0"/>
              <a:t>+</a:t>
            </a:r>
            <a:r>
              <a:rPr lang="zh-CN" altLang="en-US" sz="1400" dirty="0" smtClean="0"/>
              <a:t>第</a:t>
            </a:r>
            <a:r>
              <a:rPr lang="en-US" altLang="zh-CN" sz="1400" dirty="0" smtClean="0"/>
              <a:t>3</a:t>
            </a:r>
            <a:r>
              <a:rPr lang="zh-CN" altLang="en-US" sz="1400" dirty="0" smtClean="0"/>
              <a:t>部分：一直增加。</a:t>
            </a:r>
            <a:endParaRPr lang="zh-CN" altLang="en-US" sz="1400" dirty="0"/>
          </a:p>
        </p:txBody>
      </p:sp>
      <p:cxnSp>
        <p:nvCxnSpPr>
          <p:cNvPr id="8" name="直接连接符 7"/>
          <p:cNvCxnSpPr/>
          <p:nvPr/>
        </p:nvCxnSpPr>
        <p:spPr bwMode="auto">
          <a:xfrm>
            <a:off x="1619672" y="2276872"/>
            <a:ext cx="1296144" cy="0"/>
          </a:xfrm>
          <a:prstGeom prst="line">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bwMode="auto">
          <a:xfrm>
            <a:off x="3116600" y="2276872"/>
            <a:ext cx="288032" cy="0"/>
          </a:xfrm>
          <a:prstGeom prst="line">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bwMode="auto">
          <a:xfrm>
            <a:off x="3472448" y="2276872"/>
            <a:ext cx="288032" cy="0"/>
          </a:xfrm>
          <a:prstGeom prst="line">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bwMode="auto">
          <a:xfrm>
            <a:off x="3419872" y="1772816"/>
            <a:ext cx="0" cy="792088"/>
          </a:xfrm>
          <a:prstGeom prst="line">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bwMode="auto">
          <a:xfrm>
            <a:off x="2987824" y="1844824"/>
            <a:ext cx="0" cy="648072"/>
          </a:xfrm>
          <a:prstGeom prst="line">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2483768" y="2348880"/>
            <a:ext cx="2016224" cy="307777"/>
          </a:xfrm>
          <a:prstGeom prst="rect">
            <a:avLst/>
          </a:prstGeom>
          <a:noFill/>
        </p:spPr>
        <p:txBody>
          <a:bodyPr wrap="square" rtlCol="0">
            <a:spAutoFit/>
          </a:bodyPr>
          <a:lstStyle/>
          <a:p>
            <a:r>
              <a:rPr lang="en-US" altLang="zh-CN" sz="1400" dirty="0" smtClean="0"/>
              <a:t>1             2       3</a:t>
            </a:r>
            <a:endParaRPr lang="zh-CN" altLang="en-US"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9552" y="44624"/>
            <a:ext cx="7632700" cy="871537"/>
          </a:xfrm>
        </p:spPr>
        <p:txBody>
          <a:bodyPr/>
          <a:lstStyle/>
          <a:p>
            <a:pPr eaLnBrk="1" hangingPunct="1"/>
            <a:r>
              <a:rPr lang="zh-CN" altLang="en-US" dirty="0" smtClean="0"/>
              <a:t>执行过程中文件在哪里</a:t>
            </a:r>
          </a:p>
        </p:txBody>
      </p:sp>
      <p:pic>
        <p:nvPicPr>
          <p:cNvPr id="2050" name="Picture 2"/>
          <p:cNvPicPr>
            <a:picLocks noChangeAspect="1" noChangeArrowheads="1"/>
          </p:cNvPicPr>
          <p:nvPr/>
        </p:nvPicPr>
        <p:blipFill>
          <a:blip r:embed="rId2" cstate="print"/>
          <a:srcRect/>
          <a:stretch>
            <a:fillRect/>
          </a:stretch>
        </p:blipFill>
        <p:spPr bwMode="auto">
          <a:xfrm>
            <a:off x="5508104" y="3851895"/>
            <a:ext cx="4341515" cy="657225"/>
          </a:xfrm>
          <a:prstGeom prst="rect">
            <a:avLst/>
          </a:prstGeom>
          <a:noFill/>
          <a:ln w="9525">
            <a:noFill/>
            <a:miter lim="800000"/>
            <a:headEnd/>
            <a:tailEnd/>
          </a:ln>
        </p:spPr>
      </p:pic>
      <p:sp>
        <p:nvSpPr>
          <p:cNvPr id="9" name="矩形 8"/>
          <p:cNvSpPr/>
          <p:nvPr/>
        </p:nvSpPr>
        <p:spPr bwMode="auto">
          <a:xfrm>
            <a:off x="395536" y="2492896"/>
            <a:ext cx="4248472" cy="792088"/>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smtClean="0">
                <a:ln>
                  <a:noFill/>
                </a:ln>
                <a:solidFill>
                  <a:schemeClr val="tx1"/>
                </a:solidFill>
                <a:effectLst/>
                <a:latin typeface="Arial" charset="0"/>
                <a:ea typeface="宋体" charset="-122"/>
              </a:rPr>
              <a:t>/</a:t>
            </a:r>
            <a:r>
              <a:rPr kumimoji="0" lang="en-US" altLang="zh-CN" sz="1800" b="0" i="0" u="none" strike="noStrike" cap="none" normalizeH="0" baseline="0" dirty="0" err="1" smtClean="0">
                <a:ln>
                  <a:noFill/>
                </a:ln>
                <a:solidFill>
                  <a:schemeClr val="tx1"/>
                </a:solidFill>
                <a:effectLst/>
                <a:latin typeface="Arial" charset="0"/>
                <a:ea typeface="宋体" charset="-122"/>
              </a:rPr>
              <a:t>tmp</a:t>
            </a:r>
            <a:r>
              <a:rPr kumimoji="0" lang="en-US" altLang="zh-CN" sz="1800" b="0" i="0" u="none" strike="noStrike" cap="none" normalizeH="0" baseline="0" dirty="0" smtClean="0">
                <a:ln>
                  <a:noFill/>
                </a:ln>
                <a:solidFill>
                  <a:schemeClr val="tx1"/>
                </a:solidFill>
                <a:effectLst/>
                <a:latin typeface="Arial" charset="0"/>
                <a:ea typeface="宋体" charset="-122"/>
              </a:rPr>
              <a:t>/</a:t>
            </a:r>
            <a:r>
              <a:rPr kumimoji="0" lang="en-US" altLang="zh-CN" sz="1800" b="0" i="0" u="none" strike="noStrike" cap="none" normalizeH="0" baseline="0" dirty="0" err="1" smtClean="0">
                <a:ln>
                  <a:noFill/>
                </a:ln>
                <a:solidFill>
                  <a:schemeClr val="tx1"/>
                </a:solidFill>
                <a:effectLst/>
                <a:latin typeface="Arial" charset="0"/>
                <a:ea typeface="宋体" charset="-122"/>
              </a:rPr>
              <a:t>hadoop</a:t>
            </a:r>
            <a:r>
              <a:rPr kumimoji="0" lang="en-US" altLang="zh-CN" sz="1800" b="0" i="0" u="none" strike="noStrike" cap="none" normalizeH="0" baseline="0" dirty="0" smtClean="0">
                <a:ln>
                  <a:noFill/>
                </a:ln>
                <a:solidFill>
                  <a:schemeClr val="tx1"/>
                </a:solidFill>
                <a:effectLst/>
                <a:latin typeface="Arial" charset="0"/>
                <a:ea typeface="宋体" charset="-122"/>
              </a:rPr>
              <a:t>-yarn/staging/FI</a:t>
            </a:r>
            <a:r>
              <a:rPr kumimoji="0" lang="zh-CN" altLang="en-US" sz="1800" b="0" i="0" u="none" strike="noStrike" cap="none" normalizeH="0" baseline="0" dirty="0" smtClean="0">
                <a:ln>
                  <a:noFill/>
                </a:ln>
                <a:solidFill>
                  <a:schemeClr val="tx1"/>
                </a:solidFill>
                <a:effectLst/>
                <a:latin typeface="Arial" charset="0"/>
                <a:ea typeface="宋体" charset="-122"/>
              </a:rPr>
              <a:t>用户名</a:t>
            </a:r>
            <a:r>
              <a:rPr kumimoji="0" lang="en-US" altLang="zh-CN" sz="1800" b="0" i="0" u="none" strike="noStrike" cap="none" normalizeH="0" baseline="0" dirty="0" smtClean="0">
                <a:ln>
                  <a:noFill/>
                </a:ln>
                <a:solidFill>
                  <a:schemeClr val="tx1"/>
                </a:solidFill>
                <a:effectLst/>
                <a:latin typeface="Arial" charset="0"/>
                <a:ea typeface="宋体" charset="-122"/>
              </a:rPr>
              <a:t>/.</a:t>
            </a:r>
            <a:r>
              <a:rPr lang="en-US" altLang="zh-CN" dirty="0" smtClean="0">
                <a:latin typeface="Arial" charset="0"/>
                <a:ea typeface="宋体" charset="-122"/>
              </a:rPr>
              <a:t>staging/</a:t>
            </a:r>
            <a:r>
              <a:rPr kumimoji="0" lang="en-US" altLang="zh-CN" sz="1800" b="0" i="0" u="none" strike="noStrike" cap="none" normalizeH="0" baseline="0" dirty="0" smtClean="0">
                <a:ln>
                  <a:noFill/>
                </a:ln>
                <a:solidFill>
                  <a:schemeClr val="tx1"/>
                </a:solidFill>
                <a:effectLst/>
                <a:latin typeface="Arial" charset="0"/>
                <a:ea typeface="宋体" charset="-122"/>
              </a:rPr>
              <a:t>job</a:t>
            </a:r>
            <a:r>
              <a:rPr lang="zh-CN" altLang="en-US" dirty="0" smtClean="0">
                <a:latin typeface="Arial" charset="0"/>
                <a:ea typeface="宋体" charset="-122"/>
              </a:rPr>
              <a:t>的</a:t>
            </a:r>
            <a:r>
              <a:rPr lang="en-US" altLang="zh-CN" dirty="0" smtClean="0">
                <a:latin typeface="Arial" charset="0"/>
                <a:ea typeface="宋体" charset="-122"/>
              </a:rPr>
              <a:t>ID</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10" name="矩形 9"/>
          <p:cNvSpPr/>
          <p:nvPr/>
        </p:nvSpPr>
        <p:spPr bwMode="auto">
          <a:xfrm>
            <a:off x="6804248" y="1988840"/>
            <a:ext cx="2160240" cy="504056"/>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smtClean="0">
                <a:ln>
                  <a:noFill/>
                </a:ln>
                <a:solidFill>
                  <a:schemeClr val="tx1"/>
                </a:solidFill>
                <a:effectLst/>
                <a:latin typeface="Arial" charset="0"/>
                <a:ea typeface="宋体" charset="-122"/>
              </a:rPr>
              <a:t>/</a:t>
            </a:r>
            <a:r>
              <a:rPr kumimoji="0" lang="en-US" altLang="zh-CN" sz="1800" b="0" i="0" u="none" strike="noStrike" cap="none" normalizeH="0" baseline="0" dirty="0" err="1" smtClean="0">
                <a:ln>
                  <a:noFill/>
                </a:ln>
                <a:solidFill>
                  <a:schemeClr val="tx1"/>
                </a:solidFill>
                <a:effectLst/>
                <a:latin typeface="Arial" charset="0"/>
                <a:ea typeface="宋体" charset="-122"/>
              </a:rPr>
              <a:t>tmp</a:t>
            </a:r>
            <a:r>
              <a:rPr kumimoji="0" lang="en-US" altLang="zh-CN" sz="1800" b="0" i="0" u="none" strike="noStrike" cap="none" normalizeH="0" baseline="0" dirty="0" smtClean="0">
                <a:ln>
                  <a:noFill/>
                </a:ln>
                <a:solidFill>
                  <a:schemeClr val="tx1"/>
                </a:solidFill>
                <a:effectLst/>
                <a:latin typeface="Arial" charset="0"/>
                <a:ea typeface="宋体" charset="-122"/>
              </a:rPr>
              <a:t>/hive-scratch</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11" name="矩形 10"/>
          <p:cNvSpPr/>
          <p:nvPr/>
        </p:nvSpPr>
        <p:spPr bwMode="auto">
          <a:xfrm>
            <a:off x="467544" y="4797152"/>
            <a:ext cx="4248472" cy="792088"/>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smtClean="0">
                <a:ln>
                  <a:noFill/>
                </a:ln>
                <a:solidFill>
                  <a:schemeClr val="tx1"/>
                </a:solidFill>
                <a:effectLst/>
                <a:latin typeface="Arial" charset="0"/>
                <a:ea typeface="宋体" charset="-122"/>
              </a:rPr>
              <a:t>/</a:t>
            </a:r>
            <a:r>
              <a:rPr kumimoji="0" lang="en-US" altLang="zh-CN" sz="1800" b="0" i="0" u="none" strike="noStrike" cap="none" normalizeH="0" baseline="0" dirty="0" err="1" smtClean="0">
                <a:ln>
                  <a:noFill/>
                </a:ln>
                <a:solidFill>
                  <a:schemeClr val="tx1"/>
                </a:solidFill>
                <a:effectLst/>
                <a:latin typeface="Arial" charset="0"/>
                <a:ea typeface="宋体" charset="-122"/>
              </a:rPr>
              <a:t>mr</a:t>
            </a:r>
            <a:r>
              <a:rPr kumimoji="0" lang="en-US" altLang="zh-CN" sz="1800" b="0" i="0" u="none" strike="noStrike" cap="none" normalizeH="0" baseline="0" dirty="0" smtClean="0">
                <a:ln>
                  <a:noFill/>
                </a:ln>
                <a:solidFill>
                  <a:schemeClr val="tx1"/>
                </a:solidFill>
                <a:effectLst/>
                <a:latin typeface="Arial" charset="0"/>
                <a:ea typeface="宋体" charset="-122"/>
              </a:rPr>
              <a:t>-history/done/2017/03/20/000***</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12" name="矩形 11"/>
          <p:cNvSpPr/>
          <p:nvPr/>
        </p:nvSpPr>
        <p:spPr bwMode="auto">
          <a:xfrm>
            <a:off x="6876256" y="2996952"/>
            <a:ext cx="2160240" cy="504056"/>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smtClean="0">
                <a:ln>
                  <a:noFill/>
                </a:ln>
                <a:solidFill>
                  <a:schemeClr val="tx1"/>
                </a:solidFill>
                <a:effectLst/>
                <a:latin typeface="Arial" charset="0"/>
                <a:ea typeface="宋体" charset="-122"/>
              </a:rPr>
              <a:t>/</a:t>
            </a:r>
            <a:r>
              <a:rPr kumimoji="0" lang="en-US" altLang="zh-CN" sz="1800" b="0" i="0" u="none" strike="noStrike" cap="none" normalizeH="0" baseline="0" dirty="0" err="1" smtClean="0">
                <a:ln>
                  <a:noFill/>
                </a:ln>
                <a:solidFill>
                  <a:schemeClr val="tx1"/>
                </a:solidFill>
                <a:effectLst/>
                <a:latin typeface="Arial" charset="0"/>
                <a:ea typeface="宋体" charset="-122"/>
              </a:rPr>
              <a:t>tmp</a:t>
            </a:r>
            <a:r>
              <a:rPr kumimoji="0" lang="en-US" altLang="zh-CN" sz="1800" b="0" i="0" u="none" strike="noStrike" cap="none" normalizeH="0" baseline="0" dirty="0" smtClean="0">
                <a:ln>
                  <a:noFill/>
                </a:ln>
                <a:solidFill>
                  <a:schemeClr val="tx1"/>
                </a:solidFill>
                <a:effectLst/>
                <a:latin typeface="Arial" charset="0"/>
                <a:ea typeface="宋体" charset="-122"/>
              </a:rPr>
              <a:t>/logs/</a:t>
            </a: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cxnSp>
        <p:nvCxnSpPr>
          <p:cNvPr id="14" name="直接箭头连接符 13"/>
          <p:cNvCxnSpPr/>
          <p:nvPr/>
        </p:nvCxnSpPr>
        <p:spPr bwMode="auto">
          <a:xfrm>
            <a:off x="2339752" y="1495832"/>
            <a:ext cx="0" cy="1008112"/>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bwMode="auto">
          <a:xfrm>
            <a:off x="2267744" y="3284984"/>
            <a:ext cx="0" cy="1512168"/>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17"/>
          <p:cNvCxnSpPr>
            <a:stCxn id="9" idx="3"/>
            <a:endCxn id="10" idx="1"/>
          </p:cNvCxnSpPr>
          <p:nvPr/>
        </p:nvCxnSpPr>
        <p:spPr bwMode="auto">
          <a:xfrm flipV="1">
            <a:off x="4644008" y="2240868"/>
            <a:ext cx="2160240" cy="648072"/>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直接箭头连接符 19"/>
          <p:cNvCxnSpPr>
            <a:stCxn id="9" idx="3"/>
            <a:endCxn id="12" idx="1"/>
          </p:cNvCxnSpPr>
          <p:nvPr/>
        </p:nvCxnSpPr>
        <p:spPr bwMode="auto">
          <a:xfrm>
            <a:off x="4644008" y="2888940"/>
            <a:ext cx="2232248" cy="360040"/>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直接箭头连接符 21"/>
          <p:cNvCxnSpPr>
            <a:stCxn id="9" idx="3"/>
            <a:endCxn id="2050" idx="1"/>
          </p:cNvCxnSpPr>
          <p:nvPr/>
        </p:nvCxnSpPr>
        <p:spPr bwMode="auto">
          <a:xfrm>
            <a:off x="4644008" y="2888940"/>
            <a:ext cx="864096" cy="1291568"/>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2339752" y="1825079"/>
            <a:ext cx="2232248" cy="307777"/>
          </a:xfrm>
          <a:prstGeom prst="rect">
            <a:avLst/>
          </a:prstGeom>
          <a:noFill/>
        </p:spPr>
        <p:txBody>
          <a:bodyPr wrap="square" rtlCol="0">
            <a:spAutoFit/>
          </a:bodyPr>
          <a:lstStyle/>
          <a:p>
            <a:r>
              <a:rPr lang="zh-CN" altLang="en-US" sz="1400" dirty="0" smtClean="0"/>
              <a:t>提交到</a:t>
            </a:r>
            <a:r>
              <a:rPr lang="en-US" altLang="zh-CN" sz="1400" dirty="0" smtClean="0"/>
              <a:t>yarn</a:t>
            </a:r>
            <a:r>
              <a:rPr lang="zh-CN" altLang="en-US" sz="1400" dirty="0" smtClean="0"/>
              <a:t>中的任务</a:t>
            </a:r>
            <a:endParaRPr lang="zh-CN" altLang="en-US" sz="1400" dirty="0"/>
          </a:p>
        </p:txBody>
      </p:sp>
      <p:sp>
        <p:nvSpPr>
          <p:cNvPr id="24" name="TextBox 23"/>
          <p:cNvSpPr txBox="1"/>
          <p:nvPr/>
        </p:nvSpPr>
        <p:spPr>
          <a:xfrm>
            <a:off x="4860032" y="2060848"/>
            <a:ext cx="2232248" cy="307777"/>
          </a:xfrm>
          <a:prstGeom prst="rect">
            <a:avLst/>
          </a:prstGeom>
          <a:noFill/>
        </p:spPr>
        <p:txBody>
          <a:bodyPr wrap="square" rtlCol="0">
            <a:spAutoFit/>
          </a:bodyPr>
          <a:lstStyle/>
          <a:p>
            <a:r>
              <a:rPr lang="en-US" altLang="zh-CN" sz="1400" dirty="0" smtClean="0"/>
              <a:t>map</a:t>
            </a:r>
            <a:r>
              <a:rPr lang="zh-CN" altLang="en-US" sz="1400" dirty="0" smtClean="0"/>
              <a:t>和</a:t>
            </a:r>
            <a:r>
              <a:rPr lang="en-US" altLang="zh-CN" sz="1400" dirty="0" smtClean="0"/>
              <a:t>reduce</a:t>
            </a:r>
            <a:r>
              <a:rPr lang="zh-CN" altLang="en-US" sz="1400" dirty="0" smtClean="0"/>
              <a:t>的中间数据</a:t>
            </a:r>
            <a:endParaRPr lang="zh-CN" altLang="en-US" sz="1400" dirty="0"/>
          </a:p>
        </p:txBody>
      </p:sp>
      <p:sp>
        <p:nvSpPr>
          <p:cNvPr id="25" name="TextBox 24"/>
          <p:cNvSpPr txBox="1"/>
          <p:nvPr/>
        </p:nvSpPr>
        <p:spPr>
          <a:xfrm>
            <a:off x="5220072" y="2780928"/>
            <a:ext cx="1152128" cy="307777"/>
          </a:xfrm>
          <a:prstGeom prst="rect">
            <a:avLst/>
          </a:prstGeom>
          <a:noFill/>
        </p:spPr>
        <p:txBody>
          <a:bodyPr wrap="square" rtlCol="0">
            <a:spAutoFit/>
          </a:bodyPr>
          <a:lstStyle/>
          <a:p>
            <a:r>
              <a:rPr lang="zh-CN" altLang="en-US" sz="1400" dirty="0" smtClean="0"/>
              <a:t>运行日志</a:t>
            </a:r>
            <a:endParaRPr lang="zh-CN" altLang="en-US" sz="1400" dirty="0"/>
          </a:p>
        </p:txBody>
      </p:sp>
      <p:sp>
        <p:nvSpPr>
          <p:cNvPr id="26" name="TextBox 25"/>
          <p:cNvSpPr txBox="1"/>
          <p:nvPr/>
        </p:nvSpPr>
        <p:spPr>
          <a:xfrm>
            <a:off x="5148064" y="3501008"/>
            <a:ext cx="3995936" cy="307777"/>
          </a:xfrm>
          <a:prstGeom prst="rect">
            <a:avLst/>
          </a:prstGeom>
          <a:noFill/>
        </p:spPr>
        <p:txBody>
          <a:bodyPr wrap="square" rtlCol="0">
            <a:spAutoFit/>
          </a:bodyPr>
          <a:lstStyle/>
          <a:p>
            <a:r>
              <a:rPr lang="zh-CN" altLang="en-US" sz="1400" dirty="0" smtClean="0"/>
              <a:t>回传到</a:t>
            </a:r>
            <a:r>
              <a:rPr lang="en-US" altLang="zh-CN" sz="1400" dirty="0" err="1" smtClean="0"/>
              <a:t>hiveserver</a:t>
            </a:r>
            <a:r>
              <a:rPr lang="zh-CN" altLang="en-US" sz="1400" dirty="0" smtClean="0"/>
              <a:t>显示给客户端的任务进度信息</a:t>
            </a:r>
            <a:endParaRPr lang="zh-CN" altLang="en-US" sz="1400" dirty="0"/>
          </a:p>
        </p:txBody>
      </p:sp>
      <p:sp>
        <p:nvSpPr>
          <p:cNvPr id="27" name="TextBox 26"/>
          <p:cNvSpPr txBox="1"/>
          <p:nvPr/>
        </p:nvSpPr>
        <p:spPr>
          <a:xfrm>
            <a:off x="2267744" y="4221088"/>
            <a:ext cx="2448272" cy="738664"/>
          </a:xfrm>
          <a:prstGeom prst="rect">
            <a:avLst/>
          </a:prstGeom>
          <a:noFill/>
        </p:spPr>
        <p:txBody>
          <a:bodyPr wrap="square" rtlCol="0">
            <a:spAutoFit/>
          </a:bodyPr>
          <a:lstStyle/>
          <a:p>
            <a:r>
              <a:rPr lang="zh-CN" altLang="en-US" sz="1400" dirty="0" smtClean="0"/>
              <a:t>正常运行结束</a:t>
            </a:r>
            <a:r>
              <a:rPr lang="en-US" altLang="zh-CN" sz="1400" dirty="0" smtClean="0"/>
              <a:t>,</a:t>
            </a:r>
            <a:r>
              <a:rPr lang="zh-CN" altLang="en-US" sz="1400" dirty="0" smtClean="0"/>
              <a:t>过一段时间，</a:t>
            </a:r>
            <a:r>
              <a:rPr lang="en-US" altLang="zh-CN" sz="1400" dirty="0" smtClean="0"/>
              <a:t> job.xml + </a:t>
            </a:r>
            <a:r>
              <a:rPr lang="zh-CN" altLang="en-US" sz="1400" dirty="0" smtClean="0"/>
              <a:t>运行统计数据， 移到</a:t>
            </a:r>
            <a:endParaRPr lang="zh-CN" altLang="en-US" sz="1400" dirty="0"/>
          </a:p>
        </p:txBody>
      </p:sp>
      <p:sp>
        <p:nvSpPr>
          <p:cNvPr id="36" name="矩形 35"/>
          <p:cNvSpPr/>
          <p:nvPr/>
        </p:nvSpPr>
        <p:spPr bwMode="auto">
          <a:xfrm>
            <a:off x="611560" y="3284984"/>
            <a:ext cx="720080" cy="432048"/>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37" name="TextBox 36"/>
          <p:cNvSpPr txBox="1"/>
          <p:nvPr/>
        </p:nvSpPr>
        <p:spPr>
          <a:xfrm>
            <a:off x="0" y="3861048"/>
            <a:ext cx="1907704" cy="307777"/>
          </a:xfrm>
          <a:prstGeom prst="rect">
            <a:avLst/>
          </a:prstGeom>
          <a:noFill/>
        </p:spPr>
        <p:txBody>
          <a:bodyPr wrap="square" rtlCol="0">
            <a:spAutoFit/>
          </a:bodyPr>
          <a:lstStyle/>
          <a:p>
            <a:r>
              <a:rPr lang="zh-CN" altLang="en-US" sz="1400" dirty="0" smtClean="0"/>
              <a:t>任务</a:t>
            </a:r>
            <a:r>
              <a:rPr lang="en-US" altLang="zh-CN" sz="1400" dirty="0" smtClean="0"/>
              <a:t>AM</a:t>
            </a:r>
            <a:r>
              <a:rPr lang="zh-CN" altLang="en-US" sz="1400" dirty="0" smtClean="0"/>
              <a:t>异常</a:t>
            </a:r>
            <a:r>
              <a:rPr lang="en-US" altLang="zh-CN" sz="1400" dirty="0" smtClean="0"/>
              <a:t>,</a:t>
            </a:r>
            <a:r>
              <a:rPr lang="zh-CN" altLang="en-US" sz="1400" dirty="0" smtClean="0"/>
              <a:t>则留下</a:t>
            </a:r>
            <a:endParaRPr lang="zh-CN" altLang="en-US" sz="1400" dirty="0"/>
          </a:p>
        </p:txBody>
      </p:sp>
      <p:sp>
        <p:nvSpPr>
          <p:cNvPr id="38" name="矩形 37"/>
          <p:cNvSpPr/>
          <p:nvPr/>
        </p:nvSpPr>
        <p:spPr bwMode="auto">
          <a:xfrm>
            <a:off x="3995936" y="692696"/>
            <a:ext cx="1080120" cy="288032"/>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39" name="TextBox 38"/>
          <p:cNvSpPr txBox="1"/>
          <p:nvPr/>
        </p:nvSpPr>
        <p:spPr>
          <a:xfrm>
            <a:off x="5148064" y="692696"/>
            <a:ext cx="1944216" cy="307777"/>
          </a:xfrm>
          <a:prstGeom prst="rect">
            <a:avLst/>
          </a:prstGeom>
          <a:noFill/>
        </p:spPr>
        <p:txBody>
          <a:bodyPr wrap="square" rtlCol="0">
            <a:spAutoFit/>
          </a:bodyPr>
          <a:lstStyle/>
          <a:p>
            <a:r>
              <a:rPr lang="zh-CN" altLang="en-US" sz="1400" dirty="0" smtClean="0"/>
              <a:t>指</a:t>
            </a:r>
            <a:r>
              <a:rPr lang="en-US" altLang="zh-CN" sz="1400" dirty="0" smtClean="0"/>
              <a:t>HDFS</a:t>
            </a:r>
            <a:r>
              <a:rPr lang="zh-CN" altLang="en-US" sz="1400" dirty="0" smtClean="0"/>
              <a:t>目录</a:t>
            </a:r>
            <a:endParaRPr lang="zh-CN" altLang="en-US" sz="1400" dirty="0"/>
          </a:p>
        </p:txBody>
      </p:sp>
    </p:spTree>
  </p:cSld>
  <p:clrMapOvr>
    <a:masterClrMapping/>
  </p:clrMapOvr>
  <p:transition advClick="0" advTm="8000">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b="0" dirty="0" smtClean="0">
                <a:solidFill>
                  <a:schemeClr val="tx1"/>
                </a:solidFill>
                <a:latin typeface="Arial" charset="0"/>
                <a:ea typeface="宋体" charset="-122"/>
              </a:rPr>
              <a:t>/</a:t>
            </a:r>
            <a:r>
              <a:rPr lang="en-US" altLang="zh-CN" b="0" dirty="0" err="1" smtClean="0">
                <a:solidFill>
                  <a:schemeClr val="tx1"/>
                </a:solidFill>
                <a:latin typeface="Arial" charset="0"/>
                <a:ea typeface="宋体" charset="-122"/>
              </a:rPr>
              <a:t>tmp</a:t>
            </a:r>
            <a:r>
              <a:rPr lang="en-US" altLang="zh-CN" b="0" dirty="0" smtClean="0">
                <a:solidFill>
                  <a:schemeClr val="tx1"/>
                </a:solidFill>
                <a:latin typeface="Arial" charset="0"/>
                <a:ea typeface="宋体" charset="-122"/>
              </a:rPr>
              <a:t>/</a:t>
            </a:r>
            <a:r>
              <a:rPr lang="en-US" altLang="zh-CN" b="0" dirty="0" err="1" smtClean="0">
                <a:solidFill>
                  <a:schemeClr val="tx1"/>
                </a:solidFill>
                <a:latin typeface="Arial" charset="0"/>
                <a:ea typeface="宋体" charset="-122"/>
              </a:rPr>
              <a:t>hadoop</a:t>
            </a:r>
            <a:r>
              <a:rPr lang="en-US" altLang="zh-CN" b="0" dirty="0" smtClean="0">
                <a:solidFill>
                  <a:schemeClr val="tx1"/>
                </a:solidFill>
                <a:latin typeface="Arial" charset="0"/>
                <a:ea typeface="宋体" charset="-122"/>
              </a:rPr>
              <a:t>-yarn</a:t>
            </a:r>
            <a:r>
              <a:rPr lang="zh-CN" altLang="en-US" b="0" dirty="0" smtClean="0">
                <a:solidFill>
                  <a:schemeClr val="tx1"/>
                </a:solidFill>
                <a:latin typeface="Arial" charset="0"/>
                <a:ea typeface="宋体" charset="-122"/>
              </a:rPr>
              <a:t/>
            </a:r>
            <a:br>
              <a:rPr lang="zh-CN" altLang="en-US" b="0" dirty="0" smtClean="0">
                <a:solidFill>
                  <a:schemeClr val="tx1"/>
                </a:solidFill>
                <a:latin typeface="Arial" charset="0"/>
                <a:ea typeface="宋体" charset="-122"/>
              </a:rPr>
            </a:br>
            <a:endParaRPr lang="zh-CN" altLang="en-US" dirty="0" smtClean="0"/>
          </a:p>
        </p:txBody>
      </p:sp>
      <p:sp>
        <p:nvSpPr>
          <p:cNvPr id="6" name="TextBox 5"/>
          <p:cNvSpPr txBox="1"/>
          <p:nvPr/>
        </p:nvSpPr>
        <p:spPr>
          <a:xfrm>
            <a:off x="5508104" y="1844824"/>
            <a:ext cx="2448272" cy="307777"/>
          </a:xfrm>
          <a:prstGeom prst="rect">
            <a:avLst/>
          </a:prstGeom>
          <a:noFill/>
        </p:spPr>
        <p:txBody>
          <a:bodyPr wrap="square" rtlCol="0">
            <a:spAutoFit/>
          </a:bodyPr>
          <a:lstStyle/>
          <a:p>
            <a:r>
              <a:rPr lang="en-US" altLang="zh-CN" sz="1400" dirty="0" err="1" smtClean="0"/>
              <a:t>Sql</a:t>
            </a:r>
            <a:r>
              <a:rPr lang="zh-CN" altLang="en-US" sz="1400" dirty="0" smtClean="0"/>
              <a:t>转换后的</a:t>
            </a:r>
            <a:r>
              <a:rPr lang="en-US" altLang="zh-CN" sz="1400" dirty="0" err="1" smtClean="0"/>
              <a:t>mapreduce</a:t>
            </a:r>
            <a:r>
              <a:rPr lang="en-US" altLang="zh-CN" sz="1400" dirty="0" smtClean="0"/>
              <a:t> jar</a:t>
            </a:r>
            <a:r>
              <a:rPr lang="zh-CN" altLang="en-US" sz="1400" dirty="0" smtClean="0"/>
              <a:t>包</a:t>
            </a:r>
            <a:endParaRPr lang="zh-CN" altLang="en-US" sz="1400" dirty="0"/>
          </a:p>
        </p:txBody>
      </p:sp>
      <p:pic>
        <p:nvPicPr>
          <p:cNvPr id="4100" name="Picture 4"/>
          <p:cNvPicPr>
            <a:picLocks noChangeAspect="1" noChangeArrowheads="1"/>
          </p:cNvPicPr>
          <p:nvPr/>
        </p:nvPicPr>
        <p:blipFill>
          <a:blip r:embed="rId3" cstate="print"/>
          <a:srcRect/>
          <a:stretch>
            <a:fillRect/>
          </a:stretch>
        </p:blipFill>
        <p:spPr bwMode="auto">
          <a:xfrm>
            <a:off x="0" y="1124744"/>
            <a:ext cx="5292080" cy="2325557"/>
          </a:xfrm>
          <a:prstGeom prst="rect">
            <a:avLst/>
          </a:prstGeom>
          <a:noFill/>
          <a:ln w="9525">
            <a:noFill/>
            <a:miter lim="800000"/>
            <a:headEnd/>
            <a:tailEnd/>
          </a:ln>
        </p:spPr>
      </p:pic>
      <p:sp>
        <p:nvSpPr>
          <p:cNvPr id="8" name="TextBox 7"/>
          <p:cNvSpPr txBox="1"/>
          <p:nvPr/>
        </p:nvSpPr>
        <p:spPr>
          <a:xfrm>
            <a:off x="5508104" y="2132856"/>
            <a:ext cx="3240360" cy="307777"/>
          </a:xfrm>
          <a:prstGeom prst="rect">
            <a:avLst/>
          </a:prstGeom>
          <a:noFill/>
        </p:spPr>
        <p:txBody>
          <a:bodyPr wrap="square" rtlCol="0">
            <a:spAutoFit/>
          </a:bodyPr>
          <a:lstStyle/>
          <a:p>
            <a:r>
              <a:rPr lang="zh-CN" altLang="en-US" sz="1400" dirty="0" smtClean="0"/>
              <a:t>读取源文件从第*字节到第</a:t>
            </a:r>
            <a:r>
              <a:rPr lang="en-US" altLang="zh-CN" sz="1400" dirty="0" smtClean="0"/>
              <a:t>*</a:t>
            </a:r>
            <a:r>
              <a:rPr lang="zh-CN" altLang="en-US" sz="1400" dirty="0" smtClean="0"/>
              <a:t>字节</a:t>
            </a:r>
            <a:endParaRPr lang="zh-CN" altLang="en-US" sz="1400" dirty="0"/>
          </a:p>
        </p:txBody>
      </p:sp>
      <p:sp>
        <p:nvSpPr>
          <p:cNvPr id="9" name="TextBox 8"/>
          <p:cNvSpPr txBox="1"/>
          <p:nvPr/>
        </p:nvSpPr>
        <p:spPr>
          <a:xfrm>
            <a:off x="5508104" y="2708920"/>
            <a:ext cx="3240360" cy="307777"/>
          </a:xfrm>
          <a:prstGeom prst="rect">
            <a:avLst/>
          </a:prstGeom>
          <a:noFill/>
        </p:spPr>
        <p:txBody>
          <a:bodyPr wrap="square" rtlCol="0">
            <a:spAutoFit/>
          </a:bodyPr>
          <a:lstStyle/>
          <a:p>
            <a:r>
              <a:rPr lang="zh-CN" altLang="en-US" sz="1400" dirty="0" smtClean="0"/>
              <a:t>任务参数</a:t>
            </a:r>
            <a:endParaRPr lang="zh-CN" altLang="en-US" sz="1400" dirty="0"/>
          </a:p>
        </p:txBody>
      </p:sp>
      <p:sp>
        <p:nvSpPr>
          <p:cNvPr id="10" name="TextBox 9"/>
          <p:cNvSpPr txBox="1"/>
          <p:nvPr/>
        </p:nvSpPr>
        <p:spPr>
          <a:xfrm>
            <a:off x="5508104" y="3068960"/>
            <a:ext cx="3240360" cy="307777"/>
          </a:xfrm>
          <a:prstGeom prst="rect">
            <a:avLst/>
          </a:prstGeom>
          <a:noFill/>
        </p:spPr>
        <p:txBody>
          <a:bodyPr wrap="square" rtlCol="0">
            <a:spAutoFit/>
          </a:bodyPr>
          <a:lstStyle/>
          <a:p>
            <a:r>
              <a:rPr lang="zh-CN" altLang="en-US" sz="1400" dirty="0" smtClean="0"/>
              <a:t>需要的</a:t>
            </a:r>
            <a:r>
              <a:rPr lang="en-US" altLang="zh-CN" sz="1400" dirty="0" smtClean="0"/>
              <a:t>jar</a:t>
            </a:r>
            <a:r>
              <a:rPr lang="zh-CN" altLang="en-US" sz="1400" dirty="0" smtClean="0"/>
              <a:t>包</a:t>
            </a:r>
            <a:endParaRPr lang="zh-CN" altLang="en-US" sz="1400" dirty="0"/>
          </a:p>
        </p:txBody>
      </p:sp>
      <p:graphicFrame>
        <p:nvGraphicFramePr>
          <p:cNvPr id="11" name="对象 10"/>
          <p:cNvGraphicFramePr>
            <a:graphicFrameLocks noChangeAspect="1"/>
          </p:cNvGraphicFramePr>
          <p:nvPr/>
        </p:nvGraphicFramePr>
        <p:xfrm>
          <a:off x="3275856" y="3645024"/>
          <a:ext cx="914400" cy="792163"/>
        </p:xfrm>
        <a:graphic>
          <a:graphicData uri="http://schemas.openxmlformats.org/presentationml/2006/ole">
            <p:oleObj spid="_x0000_s4101" name="包装程序外壳对象" showAsIcon="1" r:id="rId4" imgW="914400" imgH="792360" progId="Package">
              <p:embed/>
            </p:oleObj>
          </a:graphicData>
        </a:graphic>
      </p:graphicFrame>
    </p:spTree>
  </p:cSld>
  <p:clrMapOvr>
    <a:masterClrMapping/>
  </p:clrMapOvr>
  <p:transition advClick="0" advTm="8000">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job.xml</a:t>
            </a:r>
            <a:endParaRPr lang="zh-CN" altLang="en-US" dirty="0" smtClean="0"/>
          </a:p>
        </p:txBody>
      </p:sp>
      <p:pic>
        <p:nvPicPr>
          <p:cNvPr id="5122" name="Picture 2"/>
          <p:cNvPicPr>
            <a:picLocks noChangeAspect="1" noChangeArrowheads="1"/>
          </p:cNvPicPr>
          <p:nvPr/>
        </p:nvPicPr>
        <p:blipFill>
          <a:blip r:embed="rId2" cstate="print"/>
          <a:srcRect/>
          <a:stretch>
            <a:fillRect/>
          </a:stretch>
        </p:blipFill>
        <p:spPr bwMode="auto">
          <a:xfrm>
            <a:off x="899592" y="1988840"/>
            <a:ext cx="6210647" cy="2526187"/>
          </a:xfrm>
          <a:prstGeom prst="rect">
            <a:avLst/>
          </a:prstGeom>
          <a:noFill/>
          <a:ln w="9525">
            <a:noFill/>
            <a:miter lim="800000"/>
            <a:headEnd/>
            <a:tailEnd/>
          </a:ln>
        </p:spPr>
      </p:pic>
      <p:sp>
        <p:nvSpPr>
          <p:cNvPr id="5" name="TextBox 4"/>
          <p:cNvSpPr txBox="1"/>
          <p:nvPr/>
        </p:nvSpPr>
        <p:spPr>
          <a:xfrm>
            <a:off x="827584" y="1196752"/>
            <a:ext cx="6912768" cy="646331"/>
          </a:xfrm>
          <a:prstGeom prst="rect">
            <a:avLst/>
          </a:prstGeom>
          <a:noFill/>
        </p:spPr>
        <p:txBody>
          <a:bodyPr wrap="square" rtlCol="0">
            <a:spAutoFit/>
          </a:bodyPr>
          <a:lstStyle/>
          <a:p>
            <a:r>
              <a:rPr lang="zh-CN" altLang="en-US" dirty="0" smtClean="0"/>
              <a:t>任务的优化参数都在这里，没有提及的地方，用系统参数</a:t>
            </a:r>
            <a:endParaRPr lang="en-US" altLang="zh-CN" dirty="0" smtClean="0"/>
          </a:p>
          <a:p>
            <a:r>
              <a:rPr lang="zh-CN" altLang="en-US" dirty="0" smtClean="0"/>
              <a:t>参数名</a:t>
            </a:r>
            <a:r>
              <a:rPr lang="en-US" altLang="zh-CN" dirty="0" err="1" smtClean="0"/>
              <a:t>query.string</a:t>
            </a:r>
            <a:r>
              <a:rPr lang="en-US" altLang="zh-CN" dirty="0" smtClean="0"/>
              <a:t> </a:t>
            </a:r>
            <a:r>
              <a:rPr lang="zh-CN" altLang="en-US" dirty="0" smtClean="0"/>
              <a:t>可以查到</a:t>
            </a:r>
            <a:r>
              <a:rPr lang="en-US" altLang="zh-CN" dirty="0" smtClean="0"/>
              <a:t>SQL</a:t>
            </a:r>
            <a:r>
              <a:rPr lang="zh-CN" altLang="en-US" dirty="0" smtClean="0"/>
              <a:t>语句</a:t>
            </a:r>
            <a:endParaRPr lang="zh-CN" altLang="en-US" dirty="0"/>
          </a:p>
        </p:txBody>
      </p:sp>
    </p:spTree>
  </p:cSld>
  <p:clrMapOvr>
    <a:masterClrMapping/>
  </p:clrMapOvr>
  <p:transition advClick="0" advTm="8000">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job.jar</a:t>
            </a:r>
            <a:endParaRPr lang="zh-CN" altLang="en-US" dirty="0" smtClean="0"/>
          </a:p>
        </p:txBody>
      </p:sp>
      <p:pic>
        <p:nvPicPr>
          <p:cNvPr id="6146" name="Picture 2"/>
          <p:cNvPicPr>
            <a:picLocks noChangeAspect="1" noChangeArrowheads="1"/>
          </p:cNvPicPr>
          <p:nvPr/>
        </p:nvPicPr>
        <p:blipFill>
          <a:blip r:embed="rId3" cstate="print"/>
          <a:srcRect/>
          <a:stretch>
            <a:fillRect/>
          </a:stretch>
        </p:blipFill>
        <p:spPr bwMode="auto">
          <a:xfrm>
            <a:off x="827584" y="2564904"/>
            <a:ext cx="7594600" cy="1562100"/>
          </a:xfrm>
          <a:prstGeom prst="rect">
            <a:avLst/>
          </a:prstGeom>
          <a:noFill/>
          <a:ln w="9525">
            <a:noFill/>
            <a:miter lim="800000"/>
            <a:headEnd/>
            <a:tailEnd/>
          </a:ln>
        </p:spPr>
      </p:pic>
      <p:sp>
        <p:nvSpPr>
          <p:cNvPr id="5" name="TextBox 4"/>
          <p:cNvSpPr txBox="1"/>
          <p:nvPr/>
        </p:nvSpPr>
        <p:spPr>
          <a:xfrm>
            <a:off x="683568" y="1268760"/>
            <a:ext cx="4824536" cy="369332"/>
          </a:xfrm>
          <a:prstGeom prst="rect">
            <a:avLst/>
          </a:prstGeom>
          <a:noFill/>
        </p:spPr>
        <p:txBody>
          <a:bodyPr wrap="square" rtlCol="0">
            <a:spAutoFit/>
          </a:bodyPr>
          <a:lstStyle/>
          <a:p>
            <a:r>
              <a:rPr lang="zh-CN" altLang="en-US" dirty="0" smtClean="0"/>
              <a:t>使用</a:t>
            </a:r>
            <a:r>
              <a:rPr lang="en-US" altLang="zh-CN" dirty="0" err="1" smtClean="0"/>
              <a:t>jd-gui</a:t>
            </a:r>
            <a:r>
              <a:rPr lang="zh-CN" altLang="en-US" dirty="0" smtClean="0"/>
              <a:t>反编译</a:t>
            </a:r>
            <a:r>
              <a:rPr lang="en-US" altLang="zh-CN" dirty="0" smtClean="0"/>
              <a:t>job.jar</a:t>
            </a:r>
            <a:endParaRPr lang="zh-CN" altLang="en-US" dirty="0"/>
          </a:p>
        </p:txBody>
      </p:sp>
      <p:graphicFrame>
        <p:nvGraphicFramePr>
          <p:cNvPr id="6" name="对象 5"/>
          <p:cNvGraphicFramePr>
            <a:graphicFrameLocks noChangeAspect="1"/>
          </p:cNvGraphicFramePr>
          <p:nvPr/>
        </p:nvGraphicFramePr>
        <p:xfrm>
          <a:off x="5076056" y="836712"/>
          <a:ext cx="914400" cy="792163"/>
        </p:xfrm>
        <a:graphic>
          <a:graphicData uri="http://schemas.openxmlformats.org/presentationml/2006/ole">
            <p:oleObj spid="_x0000_s6147" name="包装程序外壳对象" showAsIcon="1" r:id="rId4" imgW="914400" imgH="792360" progId="Package">
              <p:embed/>
            </p:oleObj>
          </a:graphicData>
        </a:graphic>
      </p:graphicFrame>
      <p:sp>
        <p:nvSpPr>
          <p:cNvPr id="7" name="TextBox 6"/>
          <p:cNvSpPr txBox="1"/>
          <p:nvPr/>
        </p:nvSpPr>
        <p:spPr>
          <a:xfrm>
            <a:off x="827584" y="1844824"/>
            <a:ext cx="5760640" cy="646331"/>
          </a:xfrm>
          <a:prstGeom prst="rect">
            <a:avLst/>
          </a:prstGeom>
          <a:noFill/>
        </p:spPr>
        <p:txBody>
          <a:bodyPr wrap="square" rtlCol="0">
            <a:spAutoFit/>
          </a:bodyPr>
          <a:lstStyle/>
          <a:p>
            <a:r>
              <a:rPr lang="en-US" altLang="zh-CN" dirty="0" err="1" smtClean="0"/>
              <a:t>submitJob</a:t>
            </a:r>
            <a:r>
              <a:rPr lang="zh-CN" altLang="en-US" dirty="0" smtClean="0"/>
              <a:t>是提交到</a:t>
            </a:r>
            <a:r>
              <a:rPr lang="en-US" altLang="zh-CN" dirty="0" smtClean="0"/>
              <a:t>Yarn</a:t>
            </a:r>
            <a:r>
              <a:rPr lang="zh-CN" altLang="en-US" dirty="0" smtClean="0"/>
              <a:t>中去执行任务。 </a:t>
            </a:r>
            <a:r>
              <a:rPr lang="en-US" altLang="zh-CN" dirty="0" smtClean="0"/>
              <a:t>ExecDriver.java </a:t>
            </a:r>
            <a:r>
              <a:rPr lang="zh-CN" altLang="en-US" dirty="0" smtClean="0"/>
              <a:t>的</a:t>
            </a:r>
            <a:r>
              <a:rPr lang="en-US" altLang="zh-CN" dirty="0" smtClean="0"/>
              <a:t>execute()</a:t>
            </a:r>
            <a:r>
              <a:rPr lang="zh-CN" altLang="en-US" dirty="0" smtClean="0"/>
              <a:t>是执行提交任务</a:t>
            </a:r>
            <a:endParaRPr lang="zh-CN" altLang="en-US" dirty="0"/>
          </a:p>
        </p:txBody>
      </p:sp>
    </p:spTree>
  </p:cSld>
  <p:clrMapOvr>
    <a:masterClrMapping/>
  </p:clrMapOvr>
  <p:transition advClick="0" advTm="8000">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b="0" dirty="0" smtClean="0">
                <a:solidFill>
                  <a:schemeClr val="tx1"/>
                </a:solidFill>
                <a:latin typeface="Arial" charset="0"/>
                <a:ea typeface="宋体" charset="-122"/>
              </a:rPr>
              <a:t>/</a:t>
            </a:r>
            <a:r>
              <a:rPr lang="en-US" altLang="zh-CN" b="0" dirty="0" err="1" smtClean="0">
                <a:solidFill>
                  <a:schemeClr val="tx1"/>
                </a:solidFill>
                <a:latin typeface="Arial" charset="0"/>
                <a:ea typeface="宋体" charset="-122"/>
              </a:rPr>
              <a:t>tmp</a:t>
            </a:r>
            <a:r>
              <a:rPr lang="en-US" altLang="zh-CN" b="0" dirty="0" smtClean="0">
                <a:solidFill>
                  <a:schemeClr val="tx1"/>
                </a:solidFill>
                <a:latin typeface="Arial" charset="0"/>
                <a:ea typeface="宋体" charset="-122"/>
              </a:rPr>
              <a:t>/hive-scratch</a:t>
            </a:r>
            <a:r>
              <a:rPr lang="zh-CN" altLang="en-US" b="0" dirty="0" smtClean="0">
                <a:solidFill>
                  <a:schemeClr val="tx1"/>
                </a:solidFill>
                <a:latin typeface="Arial" charset="0"/>
                <a:ea typeface="宋体" charset="-122"/>
              </a:rPr>
              <a:t/>
            </a:r>
            <a:br>
              <a:rPr lang="zh-CN" altLang="en-US" b="0" dirty="0" smtClean="0">
                <a:solidFill>
                  <a:schemeClr val="tx1"/>
                </a:solidFill>
                <a:latin typeface="Arial" charset="0"/>
                <a:ea typeface="宋体" charset="-122"/>
              </a:rPr>
            </a:br>
            <a:endParaRPr lang="zh-CN" altLang="en-US" dirty="0" smtClean="0"/>
          </a:p>
        </p:txBody>
      </p:sp>
      <p:sp>
        <p:nvSpPr>
          <p:cNvPr id="4" name="TextBox 3"/>
          <p:cNvSpPr txBox="1"/>
          <p:nvPr/>
        </p:nvSpPr>
        <p:spPr>
          <a:xfrm>
            <a:off x="1043608" y="1412776"/>
            <a:ext cx="6624736" cy="369332"/>
          </a:xfrm>
          <a:prstGeom prst="rect">
            <a:avLst/>
          </a:prstGeom>
          <a:noFill/>
        </p:spPr>
        <p:txBody>
          <a:bodyPr wrap="square" rtlCol="0">
            <a:spAutoFit/>
          </a:bodyPr>
          <a:lstStyle/>
          <a:p>
            <a:r>
              <a:rPr lang="en-US" altLang="zh-CN" dirty="0" smtClean="0"/>
              <a:t>Map</a:t>
            </a:r>
            <a:r>
              <a:rPr lang="zh-CN" altLang="en-US" dirty="0" smtClean="0"/>
              <a:t>过程和</a:t>
            </a:r>
            <a:r>
              <a:rPr lang="en-US" altLang="zh-CN" dirty="0" smtClean="0"/>
              <a:t>reduce</a:t>
            </a:r>
            <a:r>
              <a:rPr lang="zh-CN" altLang="en-US" dirty="0" smtClean="0"/>
              <a:t>过程产生的临时数据，不要去动。</a:t>
            </a:r>
            <a:endParaRPr lang="zh-CN" altLang="en-US" dirty="0"/>
          </a:p>
        </p:txBody>
      </p:sp>
      <p:sp>
        <p:nvSpPr>
          <p:cNvPr id="5" name="Rectangle 2"/>
          <p:cNvSpPr txBox="1">
            <a:spLocks noChangeArrowheads="1"/>
          </p:cNvSpPr>
          <p:nvPr/>
        </p:nvSpPr>
        <p:spPr bwMode="auto">
          <a:xfrm>
            <a:off x="827732" y="2132857"/>
            <a:ext cx="7632700" cy="720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0" cap="none" spc="0" normalizeH="0" baseline="0" noProof="0" dirty="0" smtClean="0">
                <a:ln>
                  <a:noFill/>
                </a:ln>
                <a:solidFill>
                  <a:schemeClr val="tx1"/>
                </a:solidFill>
                <a:effectLst/>
                <a:uLnTx/>
                <a:uFillTx/>
                <a:latin typeface="Arial" charset="0"/>
                <a:ea typeface="宋体" charset="-122"/>
                <a:cs typeface="Arial" pitchFamily="34" charset="0"/>
              </a:rPr>
              <a:t>/</a:t>
            </a:r>
            <a:r>
              <a:rPr kumimoji="0" lang="en-US" altLang="zh-CN" sz="3200" b="0" i="0" u="none" strike="noStrike" kern="0" cap="none" spc="0" normalizeH="0" baseline="0" noProof="0" dirty="0" err="1" smtClean="0">
                <a:ln>
                  <a:noFill/>
                </a:ln>
                <a:solidFill>
                  <a:schemeClr val="tx1"/>
                </a:solidFill>
                <a:effectLst/>
                <a:uLnTx/>
                <a:uFillTx/>
                <a:latin typeface="Arial" charset="0"/>
                <a:ea typeface="宋体" charset="-122"/>
                <a:cs typeface="Arial" pitchFamily="34" charset="0"/>
              </a:rPr>
              <a:t>tmp</a:t>
            </a:r>
            <a:r>
              <a:rPr kumimoji="0" lang="en-US" altLang="zh-CN" sz="3200" b="0" i="0" u="none" strike="noStrike" kern="0" cap="none" spc="0" normalizeH="0" baseline="0" noProof="0" dirty="0" smtClean="0">
                <a:ln>
                  <a:noFill/>
                </a:ln>
                <a:solidFill>
                  <a:schemeClr val="tx1"/>
                </a:solidFill>
                <a:effectLst/>
                <a:uLnTx/>
                <a:uFillTx/>
                <a:latin typeface="Arial" charset="0"/>
                <a:ea typeface="宋体" charset="-122"/>
                <a:cs typeface="Arial" pitchFamily="34" charset="0"/>
              </a:rPr>
              <a:t>/logs/</a:t>
            </a:r>
            <a:r>
              <a:rPr kumimoji="0" lang="zh-CN" altLang="en-US" sz="3200" b="0" i="0" u="none" strike="noStrike" kern="0" cap="none" spc="0" normalizeH="0" baseline="0" noProof="0" dirty="0" smtClean="0">
                <a:ln>
                  <a:noFill/>
                </a:ln>
                <a:solidFill>
                  <a:schemeClr val="tx1"/>
                </a:solidFill>
                <a:effectLst/>
                <a:uLnTx/>
                <a:uFillTx/>
                <a:latin typeface="Arial" charset="0"/>
                <a:ea typeface="宋体" charset="-122"/>
                <a:cs typeface="Arial" pitchFamily="34" charset="0"/>
              </a:rPr>
              <a:t/>
            </a:r>
            <a:br>
              <a:rPr kumimoji="0" lang="zh-CN" altLang="en-US" sz="3200" b="0" i="0" u="none" strike="noStrike" kern="0" cap="none" spc="0" normalizeH="0" baseline="0" noProof="0" dirty="0" smtClean="0">
                <a:ln>
                  <a:noFill/>
                </a:ln>
                <a:solidFill>
                  <a:schemeClr val="tx1"/>
                </a:solidFill>
                <a:effectLst/>
                <a:uLnTx/>
                <a:uFillTx/>
                <a:latin typeface="Arial" charset="0"/>
                <a:ea typeface="宋体" charset="-122"/>
                <a:cs typeface="Arial" pitchFamily="34" charset="0"/>
              </a:rPr>
            </a:br>
            <a:endParaRPr kumimoji="0" lang="zh-CN" altLang="en-US" sz="3200" b="1" i="0" u="none" strike="noStrike" kern="0" cap="none" spc="0" normalizeH="0" baseline="0" noProof="0" dirty="0" smtClean="0">
              <a:ln>
                <a:noFill/>
              </a:ln>
              <a:solidFill>
                <a:srgbClr val="990000"/>
              </a:solidFill>
              <a:effectLst/>
              <a:uLnTx/>
              <a:uFillTx/>
              <a:latin typeface="Arial" pitchFamily="34" charset="0"/>
              <a:ea typeface="黑体" pitchFamily="49" charset="-122"/>
              <a:cs typeface="Arial" pitchFamily="34" charset="0"/>
            </a:endParaRPr>
          </a:p>
        </p:txBody>
      </p:sp>
      <p:sp>
        <p:nvSpPr>
          <p:cNvPr id="6" name="TextBox 5"/>
          <p:cNvSpPr txBox="1"/>
          <p:nvPr/>
        </p:nvSpPr>
        <p:spPr>
          <a:xfrm>
            <a:off x="971600" y="2636912"/>
            <a:ext cx="5616624" cy="923330"/>
          </a:xfrm>
          <a:prstGeom prst="rect">
            <a:avLst/>
          </a:prstGeom>
          <a:noFill/>
        </p:spPr>
        <p:txBody>
          <a:bodyPr wrap="square" rtlCol="0">
            <a:spAutoFit/>
          </a:bodyPr>
          <a:lstStyle/>
          <a:p>
            <a:r>
              <a:rPr lang="en-US" altLang="zh-CN" dirty="0" smtClean="0"/>
              <a:t>C30</a:t>
            </a:r>
            <a:r>
              <a:rPr lang="zh-CN" altLang="en-US" dirty="0" smtClean="0"/>
              <a:t>生产环境只保留</a:t>
            </a:r>
            <a:r>
              <a:rPr lang="en-US" altLang="zh-CN" dirty="0" smtClean="0"/>
              <a:t>3</a:t>
            </a:r>
            <a:r>
              <a:rPr lang="zh-CN" altLang="en-US" dirty="0" smtClean="0"/>
              <a:t>天日志</a:t>
            </a:r>
            <a:endParaRPr lang="en-US" altLang="zh-CN" dirty="0" smtClean="0"/>
          </a:p>
          <a:p>
            <a:r>
              <a:rPr lang="zh-CN" altLang="en-US" dirty="0" smtClean="0"/>
              <a:t>日志目录 为  “</a:t>
            </a:r>
            <a:r>
              <a:rPr lang="en-US" altLang="zh-CN" dirty="0" smtClean="0"/>
              <a:t>/</a:t>
            </a:r>
            <a:r>
              <a:rPr lang="en-US" altLang="zh-CN" dirty="0" err="1" smtClean="0"/>
              <a:t>tmp</a:t>
            </a:r>
            <a:r>
              <a:rPr lang="en-US" altLang="zh-CN" dirty="0" smtClean="0"/>
              <a:t>/logs/FI</a:t>
            </a:r>
            <a:r>
              <a:rPr lang="zh-CN" altLang="en-US" dirty="0" smtClean="0"/>
              <a:t>用户名</a:t>
            </a:r>
            <a:r>
              <a:rPr lang="en-US" altLang="zh-CN" dirty="0" smtClean="0"/>
              <a:t>/logs/app</a:t>
            </a:r>
            <a:r>
              <a:rPr lang="zh-CN" altLang="en-US" dirty="0" smtClean="0"/>
              <a:t>的</a:t>
            </a:r>
            <a:r>
              <a:rPr lang="en-US" altLang="zh-CN" dirty="0" smtClean="0"/>
              <a:t>ID</a:t>
            </a:r>
            <a:r>
              <a:rPr lang="zh-CN" altLang="en-US" dirty="0" smtClean="0"/>
              <a:t>”</a:t>
            </a:r>
            <a:r>
              <a:rPr lang="en-US" altLang="zh-CN" dirty="0" smtClean="0"/>
              <a:t>,</a:t>
            </a:r>
            <a:r>
              <a:rPr lang="zh-CN" altLang="en-US" dirty="0" smtClean="0"/>
              <a:t>下面是任务在每个节点的日志</a:t>
            </a:r>
            <a:endParaRPr lang="zh-CN" altLang="en-US" dirty="0"/>
          </a:p>
        </p:txBody>
      </p:sp>
      <p:pic>
        <p:nvPicPr>
          <p:cNvPr id="7170" name="Picture 2"/>
          <p:cNvPicPr>
            <a:picLocks noChangeAspect="1" noChangeArrowheads="1"/>
          </p:cNvPicPr>
          <p:nvPr/>
        </p:nvPicPr>
        <p:blipFill>
          <a:blip r:embed="rId2" cstate="print"/>
          <a:srcRect/>
          <a:stretch>
            <a:fillRect/>
          </a:stretch>
        </p:blipFill>
        <p:spPr bwMode="auto">
          <a:xfrm>
            <a:off x="755576" y="3645024"/>
            <a:ext cx="6826250" cy="1790700"/>
          </a:xfrm>
          <a:prstGeom prst="rect">
            <a:avLst/>
          </a:prstGeom>
          <a:noFill/>
          <a:ln w="9525">
            <a:noFill/>
            <a:miter lim="800000"/>
            <a:headEnd/>
            <a:tailEnd/>
          </a:ln>
        </p:spPr>
      </p:pic>
    </p:spTree>
  </p:cSld>
  <p:clrMapOvr>
    <a:masterClrMapping/>
  </p:clrMapOvr>
  <p:transition advClick="0" advTm="8000">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b="0" dirty="0" smtClean="0">
                <a:solidFill>
                  <a:schemeClr val="tx1"/>
                </a:solidFill>
                <a:latin typeface="Arial" charset="0"/>
                <a:ea typeface="宋体" charset="-122"/>
              </a:rPr>
              <a:t>/</a:t>
            </a:r>
            <a:r>
              <a:rPr lang="en-US" altLang="zh-CN" b="0" dirty="0" err="1" smtClean="0">
                <a:solidFill>
                  <a:schemeClr val="tx1"/>
                </a:solidFill>
                <a:latin typeface="Arial" charset="0"/>
                <a:ea typeface="宋体" charset="-122"/>
              </a:rPr>
              <a:t>mr</a:t>
            </a:r>
            <a:r>
              <a:rPr lang="en-US" altLang="zh-CN" b="0" dirty="0" smtClean="0">
                <a:solidFill>
                  <a:schemeClr val="tx1"/>
                </a:solidFill>
                <a:latin typeface="Arial" charset="0"/>
                <a:ea typeface="宋体" charset="-122"/>
              </a:rPr>
              <a:t>-history/done/</a:t>
            </a:r>
            <a:endParaRPr lang="zh-CN" altLang="en-US" dirty="0" smtClean="0"/>
          </a:p>
        </p:txBody>
      </p:sp>
      <p:sp>
        <p:nvSpPr>
          <p:cNvPr id="4" name="TextBox 3"/>
          <p:cNvSpPr txBox="1"/>
          <p:nvPr/>
        </p:nvSpPr>
        <p:spPr>
          <a:xfrm>
            <a:off x="1043608" y="1340768"/>
            <a:ext cx="7992888" cy="923330"/>
          </a:xfrm>
          <a:prstGeom prst="rect">
            <a:avLst/>
          </a:prstGeom>
          <a:noFill/>
        </p:spPr>
        <p:txBody>
          <a:bodyPr wrap="square" rtlCol="0">
            <a:spAutoFit/>
          </a:bodyPr>
          <a:lstStyle/>
          <a:p>
            <a:r>
              <a:rPr lang="en-US" altLang="zh-CN" dirty="0" smtClean="0"/>
              <a:t>.Yarn</a:t>
            </a:r>
            <a:r>
              <a:rPr lang="zh-CN" altLang="en-US" dirty="0" smtClean="0"/>
              <a:t>中任务正常结束</a:t>
            </a:r>
            <a:r>
              <a:rPr lang="en-US" altLang="zh-CN" dirty="0" smtClean="0"/>
              <a:t>(</a:t>
            </a:r>
            <a:r>
              <a:rPr lang="zh-CN" altLang="en-US" dirty="0" smtClean="0"/>
              <a:t>不含</a:t>
            </a:r>
            <a:r>
              <a:rPr lang="en-US" altLang="zh-CN" dirty="0" err="1" smtClean="0"/>
              <a:t>AppMaster</a:t>
            </a:r>
            <a:r>
              <a:rPr lang="zh-CN" altLang="en-US" dirty="0" smtClean="0"/>
              <a:t>异常的任务</a:t>
            </a:r>
            <a:r>
              <a:rPr lang="en-US" altLang="zh-CN" dirty="0" smtClean="0"/>
              <a:t>)</a:t>
            </a:r>
            <a:r>
              <a:rPr lang="zh-CN" altLang="en-US" dirty="0" smtClean="0"/>
              <a:t>后，过一段时间，任务信息会被转移到这里</a:t>
            </a:r>
            <a:endParaRPr lang="en-US" altLang="zh-CN" dirty="0" smtClean="0"/>
          </a:p>
          <a:p>
            <a:r>
              <a:rPr lang="en-US" altLang="zh-CN" dirty="0" smtClean="0"/>
              <a:t>.</a:t>
            </a:r>
            <a:r>
              <a:rPr lang="zh-CN" altLang="en-US" dirty="0" smtClean="0"/>
              <a:t>目录格式</a:t>
            </a:r>
            <a:r>
              <a:rPr lang="en-US" altLang="zh-CN" dirty="0" smtClean="0"/>
              <a:t>”/</a:t>
            </a:r>
            <a:r>
              <a:rPr lang="en-US" altLang="zh-CN" dirty="0" err="1" smtClean="0">
                <a:latin typeface="Arial" charset="0"/>
                <a:ea typeface="宋体" charset="-122"/>
              </a:rPr>
              <a:t>mr</a:t>
            </a:r>
            <a:r>
              <a:rPr lang="en-US" altLang="zh-CN" dirty="0" smtClean="0">
                <a:latin typeface="Arial" charset="0"/>
                <a:ea typeface="宋体" charset="-122"/>
              </a:rPr>
              <a:t>-history/done/</a:t>
            </a:r>
            <a:r>
              <a:rPr lang="zh-CN" altLang="en-US" dirty="0" smtClean="0">
                <a:latin typeface="Arial" charset="0"/>
                <a:ea typeface="宋体" charset="-122"/>
              </a:rPr>
              <a:t>年</a:t>
            </a:r>
            <a:r>
              <a:rPr lang="en-US" altLang="zh-CN" dirty="0" smtClean="0">
                <a:latin typeface="Arial" charset="0"/>
                <a:ea typeface="宋体" charset="-122"/>
              </a:rPr>
              <a:t>/</a:t>
            </a:r>
            <a:r>
              <a:rPr lang="zh-CN" altLang="en-US" dirty="0" smtClean="0">
                <a:latin typeface="Arial" charset="0"/>
                <a:ea typeface="宋体" charset="-122"/>
              </a:rPr>
              <a:t>月</a:t>
            </a:r>
            <a:r>
              <a:rPr lang="en-US" altLang="zh-CN" dirty="0" smtClean="0">
                <a:latin typeface="Arial" charset="0"/>
                <a:ea typeface="宋体" charset="-122"/>
              </a:rPr>
              <a:t>/</a:t>
            </a:r>
            <a:r>
              <a:rPr lang="zh-CN" altLang="en-US" dirty="0" smtClean="0">
                <a:latin typeface="Arial" charset="0"/>
                <a:ea typeface="宋体" charset="-122"/>
              </a:rPr>
              <a:t>日</a:t>
            </a:r>
            <a:r>
              <a:rPr lang="en-US" altLang="zh-CN" dirty="0" smtClean="0">
                <a:latin typeface="Arial" charset="0"/>
                <a:ea typeface="宋体" charset="-122"/>
              </a:rPr>
              <a:t>/000+jobid</a:t>
            </a:r>
            <a:r>
              <a:rPr lang="zh-CN" altLang="en-US" dirty="0" smtClean="0">
                <a:latin typeface="Arial" charset="0"/>
                <a:ea typeface="宋体" charset="-122"/>
              </a:rPr>
              <a:t>第</a:t>
            </a:r>
            <a:r>
              <a:rPr lang="en-US" altLang="zh-CN" dirty="0" smtClean="0">
                <a:latin typeface="Arial" charset="0"/>
                <a:ea typeface="宋体" charset="-122"/>
              </a:rPr>
              <a:t>2</a:t>
            </a:r>
            <a:r>
              <a:rPr lang="zh-CN" altLang="en-US" dirty="0" smtClean="0">
                <a:latin typeface="Arial" charset="0"/>
                <a:ea typeface="宋体" charset="-122"/>
              </a:rPr>
              <a:t>部分</a:t>
            </a:r>
            <a:r>
              <a:rPr lang="en-US" altLang="zh-CN" dirty="0" smtClean="0"/>
              <a:t>”</a:t>
            </a:r>
            <a:endParaRPr lang="zh-CN" altLang="en-US" dirty="0"/>
          </a:p>
        </p:txBody>
      </p:sp>
      <p:pic>
        <p:nvPicPr>
          <p:cNvPr id="8194" name="Picture 2"/>
          <p:cNvPicPr>
            <a:picLocks noChangeAspect="1" noChangeArrowheads="1"/>
          </p:cNvPicPr>
          <p:nvPr/>
        </p:nvPicPr>
        <p:blipFill>
          <a:blip r:embed="rId2" cstate="print"/>
          <a:srcRect/>
          <a:stretch>
            <a:fillRect/>
          </a:stretch>
        </p:blipFill>
        <p:spPr bwMode="auto">
          <a:xfrm>
            <a:off x="683568" y="2852936"/>
            <a:ext cx="7454900" cy="247015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860033" y="2204865"/>
            <a:ext cx="2376263" cy="592569"/>
          </a:xfrm>
          <a:prstGeom prst="rect">
            <a:avLst/>
          </a:prstGeom>
          <a:noFill/>
          <a:ln w="9525">
            <a:noFill/>
            <a:miter lim="800000"/>
            <a:headEnd/>
            <a:tailEnd/>
          </a:ln>
        </p:spPr>
      </p:pic>
      <p:sp>
        <p:nvSpPr>
          <p:cNvPr id="7" name="TextBox 6"/>
          <p:cNvSpPr txBox="1"/>
          <p:nvPr/>
        </p:nvSpPr>
        <p:spPr>
          <a:xfrm>
            <a:off x="899592" y="5517232"/>
            <a:ext cx="4968552" cy="369332"/>
          </a:xfrm>
          <a:prstGeom prst="rect">
            <a:avLst/>
          </a:prstGeom>
          <a:noFill/>
        </p:spPr>
        <p:txBody>
          <a:bodyPr wrap="square" rtlCol="0">
            <a:spAutoFit/>
          </a:bodyPr>
          <a:lstStyle/>
          <a:p>
            <a:r>
              <a:rPr lang="en-US" altLang="zh-CN" dirty="0" smtClean="0"/>
              <a:t>Job***.xml</a:t>
            </a:r>
            <a:r>
              <a:rPr lang="zh-CN" altLang="en-US" dirty="0" smtClean="0"/>
              <a:t>等于</a:t>
            </a:r>
            <a:r>
              <a:rPr lang="en-US" altLang="zh-CN" dirty="0" smtClean="0"/>
              <a:t>yarn</a:t>
            </a:r>
            <a:r>
              <a:rPr lang="zh-CN" altLang="en-US" dirty="0" smtClean="0"/>
              <a:t>中的</a:t>
            </a:r>
            <a:r>
              <a:rPr lang="en-US" altLang="zh-CN" dirty="0" smtClean="0"/>
              <a:t>job.xml</a:t>
            </a:r>
            <a:endParaRPr lang="zh-CN" altLang="en-US" dirty="0"/>
          </a:p>
        </p:txBody>
      </p:sp>
    </p:spTree>
  </p:cSld>
  <p:clrMapOvr>
    <a:masterClrMapping/>
  </p:clrMapOvr>
  <p:transition advClick="0" advTm="8000">
    <p:fade thruBlk="1"/>
  </p:transition>
  <p:timing>
    <p:tnLst>
      <p:par>
        <p:cTn id="1" dur="indefinite" restart="never" nodeType="tmRoot"/>
      </p:par>
    </p:tnLst>
  </p:timing>
</p:sld>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516</TotalTime>
  <Words>1177</Words>
  <Application>Microsoft Office PowerPoint</Application>
  <PresentationFormat>全屏显示(4:3)</PresentationFormat>
  <Paragraphs>88</Paragraphs>
  <Slides>17</Slides>
  <Notes>0</Notes>
  <HiddenSlides>0</HiddenSlides>
  <MMClips>0</MMClips>
  <ScaleCrop>false</ScaleCrop>
  <HeadingPairs>
    <vt:vector size="6" baseType="variant">
      <vt:variant>
        <vt:lpstr>主题</vt:lpstr>
      </vt:variant>
      <vt:variant>
        <vt:i4>9</vt:i4>
      </vt:variant>
      <vt:variant>
        <vt:lpstr>嵌入 OLE 服务器</vt:lpstr>
      </vt:variant>
      <vt:variant>
        <vt:i4>1</vt:i4>
      </vt:variant>
      <vt:variant>
        <vt:lpstr>幻灯片标题</vt:lpstr>
      </vt:variant>
      <vt:variant>
        <vt:i4>17</vt:i4>
      </vt:variant>
    </vt:vector>
  </HeadingPairs>
  <TitlesOfParts>
    <vt:vector size="27" baseType="lpstr">
      <vt:lpstr>Blank</vt:lpstr>
      <vt:lpstr>1_主题1</vt:lpstr>
      <vt:lpstr>4_主题1</vt:lpstr>
      <vt:lpstr>5_主题1</vt:lpstr>
      <vt:lpstr>6_主题1</vt:lpstr>
      <vt:lpstr>7_主题1</vt:lpstr>
      <vt:lpstr>8_主题1</vt:lpstr>
      <vt:lpstr>9_主题1</vt:lpstr>
      <vt:lpstr>10_主题1</vt:lpstr>
      <vt:lpstr>包装程序外壳对象</vt:lpstr>
      <vt:lpstr>Hadoop job问题定位方法</vt:lpstr>
      <vt:lpstr>流程概述</vt:lpstr>
      <vt:lpstr>Application id 和job id</vt:lpstr>
      <vt:lpstr>执行过程中文件在哪里</vt:lpstr>
      <vt:lpstr>/tmp/hadoop-yarn </vt:lpstr>
      <vt:lpstr>job.xml</vt:lpstr>
      <vt:lpstr>job.jar</vt:lpstr>
      <vt:lpstr>/tmp/hive-scratch </vt:lpstr>
      <vt:lpstr>/mr-history/done/</vt:lpstr>
      <vt:lpstr>job***.jhist</vt:lpstr>
      <vt:lpstr>如何查看日志</vt:lpstr>
      <vt:lpstr>Yarn 中web界面使用</vt:lpstr>
      <vt:lpstr>幻灯片 13</vt:lpstr>
      <vt:lpstr>幻灯片 14</vt:lpstr>
      <vt:lpstr>mapreduce是用web界面</vt:lpstr>
      <vt:lpstr>其它</vt:lpstr>
      <vt:lpstr>幻灯片 17</vt:lpstr>
    </vt:vector>
  </TitlesOfParts>
  <Company>Huawei Technologies Co.,Ltd.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SQL问题定位方法</dc:title>
  <dc:creator>Dell</dc:creator>
  <cp:lastModifiedBy>caishengzhe</cp:lastModifiedBy>
  <cp:revision>87</cp:revision>
  <dcterms:created xsi:type="dcterms:W3CDTF">2017-03-20T02:00:53Z</dcterms:created>
  <dcterms:modified xsi:type="dcterms:W3CDTF">2017-08-09T09:04:43Z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2015_ms_pID_725343">
    <vt:lpwstr>(3)bWxrCKxbh9GS6f6udXzfDEMzex0YCtj1yHQ4S46konmj8anz9SP79kP0ULT3NnKX7m9Y3ut0
QfC+YbR6Reu5ou4mnQ4rOTq808WKK7oyfpvUwn5yZDBKE/k3dZvSm2DFtWGXxr+bhV+Ey1YT
pmJ4wp53BPJWZAIUHJ9KOr75MO7SQdDmSS7HSWJ2zYC28tCsf0JLCVDU9ElSvh7fTqrx/QLs
8ssmy1/Vq0e0pQMK45</vt:lpwstr>
  </property>
  <property fmtid="{D5CDD505-2E9C-101B-9397-08002B2CF9AE}" pid="7" name="_2015_ms_pID_7253431">
    <vt:lpwstr>2bkp7o2Q6jGWtTxYqLLfwmb93gHiunZs5S5EsHJQGEUZAyXYubKTUl
+Uwm+t7c54Eyc+nMVs10IBrDnqN0zFmvB24nL9RxhfJZ6+VGDqYQ54+IHDluFc6BmsRoIQ3C
KgFF1y3CNIXbp0ammusQi8KhnpTN8oZZavuz1xFO1wSmbt09mhws7/PaqeogdPYWD6Zy65Fr
ysEGTj2J7cvpZ8dJ4E0RwM6f/Z0tZf7BDtjK</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1502269435</vt:lpwstr>
  </property>
  <property fmtid="{D5CDD505-2E9C-101B-9397-08002B2CF9AE}" pid="12" name="_2015_ms_pID_7253432">
    <vt:lpwstr>Og==</vt:lpwstr>
  </property>
</Properties>
</file>